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круговорот веществ: как природа всё возвращает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почти ничего не пропадает: всё снова идёт в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вокруг нас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можно заметить в лесу, на лугу, у реки и даже во дворе школы. После дождя вода уходит в землю, листья перегнивают, а растения снова получают всё нужное для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большой круговорот веществ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круговорот веществ — это непрерывное перемещение воды, углерода, азота и других веществ между живой и неживой природой. Они не исчезают, а меняют форму и снова возвращаются в дело.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природы к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сначала находятся в воздухе, воде и почве. Потом растения забирают их для роста, животные получают их с пищей, а затем остатки снова попадают обратно в природу.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природный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круг помогает всем живым организмам. Если бы вещества не возвращались, растениям нечем было бы питаться, а жизнь на Земле быстро стала бы намного беднее.
</a:t>
            </a:r>
            <a:endParaRPr lang="en-US" sz="1123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пропадает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в природе почти ничего не пропадает бесследно. Всё, что было использовано, может стать частью нового растения, почвы или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помощник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даёт растениям силу для роста и помогает им создавать пищу. Без этого света зелёные листья работали бы очень медленно, а природа словно задремала 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заставляют воду испаряться с поверхности рек, озёр и листьев. Водяной пар поднимается в воздух, и так начинается новое путешествие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зависит от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не только растениям, но и всему круговороту веществ. Когда света достаточно, вода движется быстрее, растения растут лучше, а жизнь в природе становится активной.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начинают круговорот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берут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впитывают из почвы воду и минеральные соли. Эти вещества нужны растению, чтобы оно могло расти, крепнуть и не унывать даже в ветреный день.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получают из воздуха углекислый газ. Вместе с водой и светом он помогает растению создавать новые питательные вещества внутри зелёных частей.
</a:t>
            </a:r>
            <a:endParaRPr lang="en-US" sz="1104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полученных веществ растение строит листья, стебли, цветки и плоды. Так оно становится больше и превращается в источник пищи для многих животных.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 включаются в большой круговорот веществ. Они создают пищу не только для себя, но и для всех, кто не умеет делать её сам.
</a:t>
            </a:r>
            <a:endParaRPr lang="en-US" sz="11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вещества с пищей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нужна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создавать пищу из воздуха и света. Поэтому они едят растения или других животных и получают нужные вещества вместе с 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животного вещества идут на рост, движение и поддержание тепла. Благодаря этому звери, птицы и насекомые остаются сильными и подвижными.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возвращаются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после жизни животного возвращается в воздух и почву. Так природа не хранит ничего напрасно, а снова использует то, что уже было в деле.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всеми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с растениями, водой, почвой и даже микроскопическими организмами. У каждого своё место, и у каждого есть важная работа.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переходят по цепочке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Солнца и вещества переходят от одного звена природы к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убирает природу без перерыва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исчезают не зря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под деревом шуршат листья, а потом постепенно исчезают. Их перерабатывают грибы и бактерии, и вместо кучи сухих листьев появляется новая питательная часть почвы. Работа идёт тихо, но очень старательно.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труженики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живут крошечные помощники, которых не видно глазами. Они разлагают остатки растений и животных на простые вещества, чтобы корни снова могли их впитать. Без них почва быстро стала бы бедной.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площадка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грибы и бактерии не работали, на земле лежали бы горы остатков. Но в природе есть свои аккуратные уборщики, и они не берут выходных. Благодаря им лес, луг и поле остаются живыми.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морях, реках, озёрах и на листьях растений. Она превращается в водяной пар и поднимается в воздух.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высоко над землёй и собирается в облака. Там он ждёт своего следующего шага.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вода возвращается на землю дождём, снегом или градом. Она снова попадает туда, где нужна растениям, животным и почве.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в почву, реки, озёра и моря. Потом всё начинается заново, и путешествие воды продолжается без конца.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газ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воздуха углекислый газ. С помощью света они используют углерод для построения листьев, стеблей, плодов и других частей.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 живых телах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едят растения или других животных, углерод переходит в их тела. Он нужен для роста, движения и поддержания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дыхании живых организмов, разложении остатков и горении углерод снова попадает в воздух. Так он не задерживается в одном месте надолго.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постоянно перемещается между воздухом и живыми организмами. Поэтому растения, животные и даже почва связаны одним большим природным кругом.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азота очень много, но растения не умеют брать его прямо оттуда. Им нужны помощники, которые переводят азот в удобную для жизни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почве перерабатывают азот и делают его доступным для корней. Это тихая, но очень важная работа: без неё растениям было бы трудно расти.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азот вместе с пищей, когда едят растения или других животных. Потом часть этого вещества снова возвращается в почву и продолжает круговорот.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азот, растения строят листья, стебли и семена. Так они становятся крепче и могут делиться питательными веществами с другими живыми существами.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почва помогает круговороту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склад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похожа на большой склад, где всё хранится в порядке: вода, воздух, минеральные вещества и живые организмы. Корни находят здесь опору и питание, а маленькие жители почвы незаметно поддерживают всю эту работу.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Капля, которая не пропадает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вода уходит в землю и задерживается в ней, как в губке. Затем она снова становится доступной корням растений. Так почва помогает воде не убегать слишком быстро и не теряться.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тёмной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кипит работа, хоть мы её и не видим. Черви, насекомые, грибы и бактерии превращают остатки растений в полезные вещества. Благодаря им земля остаётся плодородной и готовой к новым растениям.
</a:t>
            </a:r>
            <a:endParaRPr lang="en-US" sz="10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круговорот бесконечным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помощью света, воды и воздуха образуют новые питательные вещества. Они начинают цепочку, по которой энергия и вещества переходят дальше по природе.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вещества с пищей и расходуют их на рост, движение и тепло. Часть этих веществ потом возвращается в окружающую среду.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разрушать остатки листьев, веток и тел живых существ. Они превращают сложные вещества в более простые, которые снова нужны растениям.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завершают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доводят разложение до конца и возвращают вещества в почву. Поэтому природа не копит мусор, а снова пускает всё в дело.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круговорот по сезонам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 на землю и укрывают почву мягким слоем. Под этим слоем начинается медленная работа разложения.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почва наполняется влагой, а корни деревьев снова начинают активно впитывать воду и минеральные соли.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растут, образуют листья и плоды, а животные питаются растениями и переносят вещества дальше.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остатки, возвращая вещества в почву. Так лес каждый год продолжает свой тихий и полезный круговорот.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круговорот идёт на лугу и в поле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рост трав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и в поле растения быстро растут, потому что получают много света, воды и питания из почвы. Травы словно спешат успеть вырасти за тёплый сезон.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Цепи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птицы и звери питаются растениями или друг другом. Вместе с пищей они получают вещества, которые затем переходят дальше по цепочкам питания.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Возврат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отмирают, их остатки разлагаются и становятся частью земли. Так почва снова получает питание и помогает вырасти новым травам.
</a:t>
            </a:r>
            <a:endParaRPr lang="en-US" sz="12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большой круговорот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тоже часть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пьёт воду, дышит воздухом и ест растения и животных. Значит, он не стоит в стороне от природы, а участвует в её круговороте каждый день. Это не приглашение сесть в сторонке и любоваться.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природе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вырубают леса, загрязняют реки или портят почву, круговорот веществ нарушается. Растениям становится сложнее расти, а животным — находить пищу и чистую среду.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сохраняет чистоту воды, земли и воздуха, он помогает природе работать без сбоев. Даже ребёнок может внести свой вклад: не мусорить, не ломать растения и беречь живое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работать лучше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влагу, защищают почву и дают дом множеству живых существ. Чем меньше вырубок, тем увереннее работает круговорот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реки, озёра и ручьи нужны растениям, животным и людям. Когда вода не загрязняется, природные связи остаются крепкими и здоровыми.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помогает растениям получать питание и удерживать корни. Если не истощать землю, она дольше остаётся живой и полезной.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деревья, кусты и цветы быстрее восстанавливают природу после повреждений. Посадка растений помогает круговороту снова идти бодро и без ленивых пауз.
</a:t>
            </a:r>
            <a:endParaRPr lang="en-US" sz="11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нарушить круговорот дома и в школе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полезные действия, которые сохраняют чистоту воды, земли и воздуха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большом круговороте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начинают 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питательные вещества и становятся первой опорой для всей живой природы. Без них остальные участники круговорота не смогли бы получать пищу.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продолжают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вещества для роста, движения и тепла. Они переносят их дальше по цепям питания, связывая между собой разных обитателей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между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углерод и азот постоянно переходят из одного состояния в другое. Большой круговорот помогает жизни на Земле не останавливаться ни на минуту.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возвращает полезное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живых существ и возвращают вещества в почву. Благодаря этому природа не захламляется, а работает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одна большая команда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круговорот веществ показывает, что в природе всё связано. Солнце, вода, воздух, почва, растения, животные, грибы и бактерии работают вместе, и благодаря этому на Земле продолжается жизнь.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2026-05-26T09:29:21Z</dcterms:created>
  <dcterms:modified xsi:type="dcterms:W3CDTF">2026-05-26T09:29:21Z</dcterms:modified>
</cp:coreProperties>
</file>