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 в геометрии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вектор: длину, направление и действия с ним.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векторы в 9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 на плоскости, работать с координатами и решать задачи, где важны не только величина, но и направление.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её начало показывает исходную точку, а конец — направление движения или действия. Такой рисунок делает смысл вектора наглядным.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стрелки соответствует модулю вектора, то есть его длине. Чем длиннее стрелка, тем больше значение вектора при одинаковом направлении.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можно показать векторы, направленные вправо, влево и вверх. Это помогает увидеть, что направление так же важно, как и длина.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AB и CD удобно использовать для демонстрации направленных отрезков. Они показывают, как один и тот же объект может быть расположен по-разному.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вектора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вектора есть длина. Она показывает, насколько велико перемещение, сила или скорость, если речь идёт о физическом смысле вектора.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всегда указывает, куда направлено действие или движение. Без направления запись становится неполной и теряет важную часть смысла.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записывают особым способом: буквой со стрелкой или жирным шрифтом. Так его легко отличить от обычного отрезка или числа.
</a:t>
            </a:r>
            <a:endParaRPr lang="en-US" sz="12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 векторные величины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величины задаются числом, а векторные дополняются направлением. Это различие особенно важно в задачах по физике и геометрии.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величины требуют учитывать и значение, и направление, поэтому они точнее описывают движение и взаимодействие.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примеров из школьного курса геометрии и физики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векторов на чертеже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9177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обозначают буквой со стрелкой над ней или жирной буквой: \overrightarrow{AB}, a, b. Такая запись сразу показывает, что речь идёт именно о векторе.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78249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и конечная точки определяют направление вектора. Если поменять их местами, получится другой вектор с противоположным направлением.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670076" y="1484368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одинаковой длины могут быть расположены в разных местах чертежа. Если направление совпадает, они считаются равными, даже без общего начала.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в прямоугольной 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координаты описывают смещение по осям x и y и помогают определить направление без отдельного чертежа.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быстро сравнивать векторы и находить их направление, не строя каждый раз рисунок.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всегда неотрицательна. Для координат (3; 4) она находится по формуле \u221a(x² + y²), поэтому получается 5.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модуль вектора (3; 4)
</a:t>
            </a:r>
            <a:endParaRPr lang="en-US" sz="2227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 два вектора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 помогает получить сумму векторов по их последовательному откладыванию.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51892"/>
            <a:ext cx="794400" cy="6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выходят из одной точки, их удобно рассматривать вместе. Так проще увидеть, как они действуют одновременно и как складываются их направления.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как сумма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построенном параллелограмме диагональ показывает сумму двух векторов. Она соединяет исходную точку с противоположной вершиной и отражает общий результат.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используют в задачах о силах и перемещениях, когда нужно найти итоговое действие нескольких векторов сразу, а не по отдельности.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Заменяем 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вектора удобно понимать как прибавление противоположного вектора. Если к вектору a добавить вектор, направленный в обратную сторону, получится разность a — b.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противоположный вектор откладывают от конца исходного. Затем соединяют начало первого вектора с концом добавленного, чтобы получить результат вычитания.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сравнивать перемещения, находить разность координат и определять, насколько один вектор больше или меньше другого по направлению и длине.
</a:t>
            </a:r>
            <a:endParaRPr lang="en-US" sz="10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встречаются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четыре равные области применения векторов: школьный курс, физические задачи, навигацию и работу с изображениями на экране.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нужны сразу в нескольких предметах и технологиях, потому что одновременно описывают положение, движение и направление.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урока; статистические данные не использовались.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скорости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скорость — разное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человека могут двигаться с одной и той же скоростью, но их векторы скорости будут разными, если один идёт на север, а другой на восток. Именно направление делает запись точной и полезной для задач о движении.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показывает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вектор скорости удобно изображать стрелкой одинаковой длины, но повернутой в разные стороны. Так сразу видно, что числовое значение скорости может совпадать, а результат движения будет отличаться из-за направления.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всегда имеют одинаковый модуль. Это значит, что их длины совпадают, даже если они начерчены в разных местах тетради или на разных участках координатной плоскости.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векторы были равными, одной длины недостаточно. Они должны быть направлены одинаково, иначе их уже нельзя считать одним и тем же вектором.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смотрят в разные стороны. Такой случай часто используют при вычитании и при сравнении движений в обратных направлениях.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привязки к точке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удобны тем, что не зависят от места на чертеже. Можно сравнивать силы и перемещения по длине и направлению, не обращая внимания на начало вектора.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 с векторами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правила сложения векторов и их смысл в вычислениях.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векторами подчиняются простым правилам, поэтому их можно упорядочивать и группировать без изменения результата.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вектором по координатам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переходе от рисунка к координатной записи и вычислениям.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7" y="1295896"/>
            <a:ext cx="1362375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6156" y="1295896"/>
            <a:ext cx="953663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4924" y="1295896"/>
            <a:ext cx="81742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 удобнее отрезка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не только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сообщает лишь, как далеко находятся две точки друг от друга. Вектор добавляет ещё и направление, поэтому точнее описывает движение, смещение и действие силы.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объяснить, куда и насколько переместился объект, векторная запись оказывается удобнее. Она помогает не терять направление и легко сравнивать разные пути.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Упрощает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задать координатами и выполнять с ним действия по правилам. Это делает задачи на сумму, разность и результат нескольких перемещений более наглядными и понятными.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результат при сложении векторов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точные измерения, а учебное сравнение трёх типичных случаев сложения векторов.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зависит не только от длины, но и от угла между векторами: чем согласованнее направления, тем больше 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урока; значения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смотрят только на размер стрелки и забывают о её повороте. Но для вектора одинаковая длина ещё не означает равенство, если направление различается.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знаки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координатах показывают, куда направлен вектор по осям. Ошибка в знаке меняет смысл записи и может привести к неверному ответу.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как 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пытаются просто прибавить длины, не учитывая расположение векторов. На деле нужно соблюдать правило сложения, иначе результат будет неверным.
</a:t>
            </a:r>
            <a:endParaRPr lang="en-US" sz="1071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противоположные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одинаковы по длине, но направлены в разные стороны, это не равные, а противоположные векторы. Такое различие особенно важно при вычитании и работе с координатами.
</a:t>
            </a:r>
            <a:endParaRPr lang="en-US" sz="9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помогает видеть движение точно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соединяет геометрию с реальными задачами: он показывает и размер, и направление. С ним проще понимать перемещение, скорость и силу, а также уверенно работать с координатами.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2026-06-03T14:15:21Z</dcterms:created>
  <dcterms:modified xsi:type="dcterms:W3CDTF">2026-06-03T14:15:21Z</dcterms:modified>
</cp:coreProperties>
</file>