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и их завоевания: обзор 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монгольской империи — от кочевников до мировых завоевателей.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объединение монголов до великих завоеваний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жили в степях Центральной Азии, занимаясь скотоводством и кочевым образом жизни. Разделённые племена часто враждовали, пока Темуджин не объединил их под своей властью, заложив основу империи.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будущего хана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Темуджин родился около 1162 года в семье монгольского вождя. Его ранние годы были полны испытаний, что закалило его волю и подготовило к лидерству.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1206 году Темуджин был провозглашён Чингисханом — великим ханом, объединив множество кочевых племён, что положило начало созданию огромной империи.
</a:t>
            </a:r>
            <a:endParaRPr lang="en-US" sz="1424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 ввёл ясу — свод законов, создал строгую армию и начал централизованное управление, обеспечив эффективное управление и успешные завоевательные походы.
</a:t>
            </a:r>
            <a:endParaRPr lang="en-US" sz="1465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Чингисхан: создание империи и реформы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монгольской армии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делилась на десятки, сотни, тысячи и тумэны, что обеспечивало чёткую структуру и управляемость.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бойцов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воин имел лук, меч, копьё и запасную лошадь — что обеспечивало их мобильность и боеспособность.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Применялся принцип коллективной ответственности, что усиливало порядок и дисциплину внутри войска.
</a:t>
            </a:r>
            <a:endParaRPr lang="en-US" sz="1484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подразделений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между подразделениями была на высшем уровне, что позволяло успешно проводить масштабные походы.
</a:t>
            </a:r>
            <a:endParaRPr lang="en-US" sz="14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экспансии монголов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проходила поэтапно, охватывая огромные территории в Азии и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быстро расширялась, захватывая разнообразные регионы и формируя крупнейшее средневековое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 с империями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вели многолетние кампании против империй Цзинь и Сун. Падение Пекина стало ключевым моментом завоеваний на северо-востоке Китая.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осады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китайских осадных машин и башен помогало монголам преодолевать городские укрепления и добиваться побед.
</a:t>
            </a:r>
            <a:endParaRPr lang="en-US" sz="124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разрушались, многие жители переселялись, что значительно изменило социальную и экономическую структуру Китая.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Китая: тактики и последствия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Средней Азии и разрушение Хорезма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конфликта с Хорезмом стало убийство монгольских купцов, что привело к полномасштабному вторжению и разрушению ключевых городов.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и Ургенч были разрушены, местное население часто обращалось в рабство, а контроль Чингисхана над регионом усиливался через новых правителей и гарнизоны.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Кавказа: битвы и последствия для Закавказья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 1221–1223 годах нанесли поражение объединённым силам Кавказа и захватили Тбилиси, обеспечив господство в регионе.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социальные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население частично переселили, началось установление дани и усиление монгольского контроля над землями Закавказья.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Внук Чингисхана Батый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1236–1242 годах Батый возглавил поход в Европу, покоряя русские земли и укрепляя власть монголов на западных рубежах империи.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Золотой Орды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нижней Волги сформировалось государство – Золотая Орда, ставшее центром монгольской власти в регионе и ключевым посредником в торговле.
</a:t>
            </a:r>
            <a:endParaRPr lang="en-US" sz="144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Орда включала Волжскую Булгарию, Крым и юго-восток русских княжеств, обеспечивая сбор дани и политическую стабильность по монгольским законам.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поход и формирование Золотой Орды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Калке: первое столкновение с Русью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1223 году монгольские войска применили тактику ложного отступления, заманив объединённое русско-половецкое войско в засаду и нанеся сокрушительное поражение.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битвы усилили страх перед монголами среди русских княжеств и стали предвестником масштабных завоевательных походов на Русь.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и последствия для Руси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1237 по 1240 годы монгольские войска нанесли серьёзный удар по русским землям, уничтожая важные города и ослабляя население. Рязань, Владимир и Коломна были практически разрушены, что ослабило региональную стабилизацию.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разрушение понёс Киев в декабре 1240 года: город был частично сожжён, многие жители погибли или были уведены в плен. Последствия этих событий затормозили развитие русских земель на многие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ярлыков и дань: русские под монгольской властью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ввели систему ярлыков — официальных разрешений, позволяющих князьям управлять своими землями при согласии ордынского хана. Это закрепило зависимость русских княжеств от Орды.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территории обязаны были платить регулярную дань монголам, что стало основным источником финансового контроля Орды над регионами. Несоблюдение каралось сурово.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Орды политическая раздробленность усилилась, князья соревновались за ярлыки, что ослабляло единство и независимость русских княжеств в долгосрочной перспективе.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 Европе: нападения на Польшу и Венгрию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1241–1242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1241 году монгольские войска вторглись в Восточную и Центральную Европу, взяли Краков и Буда. Велись ожесточённые бои с местными армиями, многие города были сожжены и разрушены.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господство и его итоги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Великого хана Огодая монголы быстро покинули эти территории. Несмотря на кратковременное управление, военные и административные методы монголов повлияли на дальнейшее развитие регионов.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успеха монгольской армии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мобильность армии была обеспечена множеством конницы, способной быстро перемещаться по большим расстояниям и изменять тактику действий в зависимости от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дисциплина и централизованное командование обеспечивали чёткое выполнение приказов и организацию войск в боевых условиях, что повышало эффективность операций.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тактик, таких как ложное отступление и масштабная разведка, позволяло вводить противников в заблуждение и выигрывать битвы с минимальными потерями.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осадных машин и мастерство психологической войны помогали монголам разрушать укреплённые города и деморализовать врагов до начала активного боя.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86915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9722" y="1721425"/>
            <a:ext cx="640238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служба и обмен знаниями в монгольской империи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Ямская почтовая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станций обеспечивала быструю доставку сообщений и приказов между разными частями империи, улучшая координацию и управление государством.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обмен 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защитой монголов Великой шелковый путь процветал, способствуя интенсивному товарообмену между Востоком и Западом, что положительно влияло на экономики регионов.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технологий 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научные достижения из Китая, Персии и мусульманских стран распространялись в Европу, способствуя культурному развитию и инженерным инновациям.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 и торговля после завоеваний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привели к разрушениям городов и ремёсел, что временно сократило производство и торговлю в ряде регионов, вызвав экономическую нестабильность.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монголы внедряли новые технологии, включая порох и бумагу, что способствовало развитию военного дела и письменности на завоёванных территориях.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покровительством монголов Великий шелковый путь стабилизировался и укрепился, став основным каналом для международной торговли между Азией и Европой.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Орда — наследие власти на северо-западе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Орда сформировалась на территории Поволжья и юга России, сохранив монгольское политическое и военное влияние, а также продолжая управлять княжествами через систему вассалитета.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Юань в Китае — новая династия монголов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Хубилая монголы создали династию Юань в Китае, интегрируя местные традиции с монгольским управлением, что способствовало экономическому подъёму и культурному обмену.
</a:t>
            </a:r>
            <a:endParaRPr lang="en-US" sz="96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Илханат в Персии — смешение культур 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Илханат объединил монгольские и местные персидские традиции, что отразилось в архитектуре, религии и искусстве. Это государство стало важным центром власти и культуры в регионе.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монгольской империи на улусы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реформировали административные структуры, внедрили эффективную систему управления, которая способствовала централизации власти и поддерживала порядок на огромных территориях.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различных религий, включая буддизм, ислам и православие, происходило под покровительством монголов, что усиливало культурное разнообразие и взаимопроникновение верований.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влияние сохраняется в архитектуре, военной терминологии и исторических памятниках, отражая глубокое и долговременное воздействие на культуры завоёванных стран.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ремёсел и традиций между регионами способствовало обмену опытом, влияя на развитие искусств, языка и повседневной жизни народов Евразии.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административное наследие монгольских завоеваний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лет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длилось объединённое правление Чингисхана и его ближайших наследников, сформировавших основы империи и её влияния на Евразию.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архивы Евразийских стран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монголов как исключительно жестоких завоевателей часто скрывает их роль в создании почтовых систем и культурном обмене между Востоком и Западом.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монгольских завоеваний в мировой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монголов стала ключевым фактором в объединении Евразии, стимулировала торговлю и культурный обмен, оставив неизгладимый след в истории и развитии народов Востока и Запада.
</a:t>
            </a:r>
            <a:endParaRPr lang="en-US" sz="29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2026-05-10T14:21:13Z</dcterms:created>
  <dcterms:modified xsi:type="dcterms:W3CDTF">2026-05-10T14:21:13Z</dcterms:modified>
</cp:coreProperties>
</file>