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Are More Interested in Fashion: Girls or Boys?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Fashion отражает личность, общение и школьную жизнь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мода — это не только одежда, но и обувь, аксессуары, прическа и тренды. В школе важны удобство, правила и возможность показать свой стиль без лишнего внимания.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интерес к моде у подростков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мода важна в 8 классе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13–14 лет одноклассники сильнее влияют на самооценку. Поэтому одежда и внешний вид становятся заметной частью общения, а удачный образ помогает чувствовать себя увереннее среди сверстников.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класса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обсуждают бренды, кроссовки, рюкзаки и новые образы из соцсетей. Такие сравнения помогают понять, что считается модным в конкретном классе или компании.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вещей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стиль школьники показывают индивидуальность, настроение и принадлежность к определённой группе. Для одних это яркие детали, для других — аккуратность и спокойные сочетания.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себя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моде помогает заметить, как одежда влияет на положение в классе. Иногда один популярный предмет гардероба становится признаком вкуса, вовлечённости или близости к трендам.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в группе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вызывает интерес к моде у девочек и мальчиков
</a:t>
            </a:r>
            <a:endParaRPr lang="en-US" sz="2445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элементы моды чаще привлекают внимание у школьников разного пола.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пола интересуются модой, но девочки чаще смотрят на образ целиком, а мальчики — на практичность и обувь.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наблюдений и подростковых анкет.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и мода: основные причины интереса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девочкам важно, как одежда, цвет и фасон выглядят вместе. Гармоничный образ помогает чувствовать себя аккуратно и уверенно в школе, на празднике или на фотографии.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образа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сумки, заколки и другие мелкие детали часто делают стиль заметнее. Именно через них легко добавить индивидуальность, не меняя весь гардероб целиком.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Аксессуары и детали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из TikTok, Instagram и Pinterest подсказывают новые идеи для школы и мероприятий. Подростки часто сохраняют понравившиеся сочетания и пробуют повторить их в своём стиле.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соцсетей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мода становится способом показать характер, вкус и уверенность. Поэтому внимание к одежде связано не только с красотой, но и с желанием быть узнаваемой среди сверстников.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Самовыражение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 мода: основные причины интереса
</a:t>
            </a:r>
            <a:endParaRPr lang="en-US" sz="2544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прежде всего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мальчиков интерес к моде начинается с удобства. Они выбирают вещи, в которых легко двигаться, учиться и проводить время после школы, не думая о лишних деталях.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Кроссовки и спортивный стиль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часто привлекают кроссовки, худи и джинсы. Такой стиль хорошо подходит для активного дня и выглядит современно без лишней яркости.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друзей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компании популярны определённые марки или модели, мальчики быстрее замечают их и начинают сравнивать с тем, что носят одноклассники или старшие ребята.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цвета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Минимализм, спокойные оттенки и простые сочетания часто кажутся практичными. Такой выбор помогает выглядеть аккуратно и легко сочетать вещи между собой каждый день.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интерес к моде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наблюдений и подростковых анкет.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подросток видит стильные образы в своём окружении, тем быстрее новые идеи становятся привычными.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соцсети дают самый сильный импульс; остальные факторы важны, но обычно действуют слабее и медленнее.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TikTok, Instagram и YouTube быстро распространяют идеи, поэтому похожие образы у блогеров вскоре появляются и у школьников.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чаще всего задают подросткам новые модные ориентиры.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подростковой медиасредой и школьными обсуждениями.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интерес к моде у подростка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желания выглядеть современно к закреплению собственного стиля в школьной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Бренды, логотипы и статус среди подростков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школьников бренд означает, что вещь выглядит современно и легко узнаётся. Логотип помогает быстро понять, к какой модной группе относится предмет одежды или обуви.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особенно часто обращают внимание на кроссовки, худи и спортивные марки. Такие вещи заметны в компании и хорошо подходят для повседневной школьной жизни.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Кроссовки и худи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чаще оценивают не одну вещь, а весь образ целиком. Им важно, чтобы одежда, аксессуары и цветовые сочетания выглядели гармонично и аккуратно.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Целостный образ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брендам усиливается, если вещь популярна в классе или у любимых блогеров. Тогда бренд становится не только покупкой, но и знаком принадлежности к группе.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компании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подростки чаще всего покупают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вещи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подростки выбирают футболки, джинсы, толстовки и кроссовки, потому что их легко сочетать между собой. Такие вещи подходят для школы, прогулок и повседневных дел.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легко носить каждый день
</a:t>
            </a:r>
            <a:endParaRPr lang="en-US" sz="1084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популярными становятся универсальные вещи нейтральных цветов, которые подходят к разной одежде. Подростки выбирают то, что можно носить часто и без долгих раздумий о сочетаниях.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Практичность прежде всего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чаще обращают внимание на удобную обувь, спортивные вещи и одежду, которая не мешает движению. Для многих важны простота, качество и то, как вещь выглядит в обычной школьной жизни.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образа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нередко добавляют сумки, украшения, заколки и другие заметные детали, которые делают образ более выразительным. Эти элементы помогают подчеркнуть настроение и индивидуальность без лишней сложности.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стили чаще выбирают девочки и мальчики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 учебной диаграммы по описанию темы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учебное сравнение предпочтений восьмиклассников по стилям одежды. Значения условные и отражают общую тенденцию, описанную в теме урока.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девочек заметнее интерес к более разнообразным и нарядным образам, у мальчиков — к спортивному и минималистичному стилю.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между девочками и мальчиками уменьшаются
</a:t>
            </a:r>
            <a:endParaRPr lang="en-US" sz="2379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подростковый возраст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сильнее заметны семейные привычки: подросток выбирает то, что кажется знакомым, удобным и подходящим для школы. В этом возрасте различия между мальчиками и девочками ещё выражены не очень сильно.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онлайн-среды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общие тренды из соцсетей начинают быстрее объединять вкусы. Кроссовки, худи, джинсы и похожие причёски становятся популярными сразу у обеих групп.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стиль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всё чаще решает не пол, а собственный вкус и круг общения. Подросток выбирает то, что помогает чувствовать себя уверенно и выглядеть современно.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657" y="1340425"/>
            <a:ext cx="650668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интерес к моде у школьников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наблюдения, классные обсуждения и подростковые опросы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факторы сильнее всего влияют на интерес к моде у девочек и мальчиков.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младшем подростковом возрасте сильнее влияние семьи, а позже — друзей и медиа. При ограниченном бюджете чаще выбирают универсальные и недорогие вещи.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стереотип о моде и поле неверен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интересует не только девочек: мальчики тоже замечают одежду, обувь и общий вид. Просто у них чаще другие акценты, например удобство, кроссовки и спортивный стиль.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есть у всех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подростки смотрят на аксессуары и цветовые сочетания, другие — на фасон, бренды или практичность. Одежда становится способом показать не пол, а личный вкус.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выбора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обсуждают определённые вещи или популярные образы, интерес к ним появляется у многих. Важную роль играют друзья, семья и привычки группы, а не только пол.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влияет сильнее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заранее сказать, кто больше интересуется модой, если не знать человека. Каждый подросток выбирает стиль по-своему, и это делает школьную моду разнообразной.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 не объясняет всех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стиль начинается дома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часто замечает, как в семье относятся к аккуратности и качеству вещей. Если родители обсуждают, что одежда должна быть удобной и опрятной, это постепенно становится привычкой и для ребёнка.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старших работает сильнее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братья, сёстры и родители задают образец того, как можно одеваться каждый день. Их выбор обуви, цветов и сочетаний помогает подростку понять, что выглядит практично, современно и уместно в школе.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 личного примера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девочки и мальчики чаще выражают стиль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 учебной диаграммы по описанию темы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выражение стиля зависит не только от одежды, но и от деталей образа. У подростков важны не одни и те же элементы.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чаще выделяют цвет и аксессуары, мальчики — обувь и бренды. При этом аккуратный общий вид важен для обеих групп.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875" y="149988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875" y="3299055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школьная жизнь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переменах подростки легко обсуждают, у кого новые кроссовки, рюкзак или удачное сочетание цветов. Такие разговоры становятся частью общения и помогают почувствовать себя своим в компании.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на переменах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одежда показывает, кто хочет выглядеть сдержанно, кто предпочитает яркость, а кто выбирает комфорт. По стилю одноклассники часто делают первые выводы о человеке.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 сигнал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классных праздниках и общих фотографиях особенно заметно, как подростки подбирают одежду и причёски. Многие стараются выглядеть аккуратно и современно, потому что их вид увидят одноклассники.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фото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моде усиливается, когда важно не выделиться слишком резко, но и не потеряться среди других. Поэтому подростки часто выбирают вещи, которые подходят и им самим, и их окружению.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компания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сравнения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обобщению школьных наблюдений, обсуждений и типичных подростковых предпочтений.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моде есть у всех подростков, но выражается по-разному: через аксессуары, кроссовки, удобство или цветовые сочетания. Главное — личный вкус, окружение и влияние социальных сетей.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мода интересует и девочек, и мальчиков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2026-05-31T07:20:05Z</dcterms:created>
  <dcterms:modified xsi:type="dcterms:W3CDTF">2026-05-31T07:20:05Z</dcterms:modified>
</cp:coreProperties>
</file>