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скелет человека — строение, состав, соединения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— прочный каркас тела, состоящий из костей, хрящей и суставов.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формирует осанку и обеспечивает движение через рычажные механизмы. Он защищает мозг и жизненно важные органы, а в костном мозге производится кровь. Для подростков здоровье скелета влияет на общее самочувствие и физическую активность.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скелет важен для организма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скелета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6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и защита 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40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закрепляет форму тела и защищает внутренние органы — череп охраняет мозг, ребра — сердце и лёгкие. Без крепкого каркаса тело не могло бы сохранять устойчивость.
</a:t>
            </a:r>
            <a:endParaRPr lang="en-US" sz="1136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6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Обеспечение движений
</a:t>
            </a:r>
            <a:pPr algn="l" indent="0" marL="0">
              <a:lnSpc>
                <a:spcPct val="100000"/>
              </a:lnSpc>
              <a:buNone/>
            </a:pPr>
            <a:r>
              <a:rPr lang="en-US" sz="41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Суставы и мышцы работают вместе, позволяя телу совершать разнообразные движения. Кости служат точками крепления для мышц и действуют как рычаги при движении.
</a:t>
            </a:r>
            <a:endParaRPr lang="en-US" sz="1166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Минеральное хранилище и кроветворение
</a:t>
            </a:r>
            <a:pPr algn="l" indent="0" marL="0">
              <a:lnSpc>
                <a:spcPct val="100000"/>
              </a:lnSpc>
              <a:buNone/>
            </a:pPr>
            <a:r>
              <a:rPr lang="en-US" sz="35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аккумулируют кальций и фосфор, необходимые организму. Внутри костей расположен костный мозг, где образуются клетки крови — важнейший процесс для здоровья.
</a:t>
            </a:r>
            <a:endParaRPr lang="en-US" sz="99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включает около 206 костей различной формы: трубчатые, плоские, короткие и смешанные, каждая выполняет уникальную функцию.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Хрящи покрывают концы костей в суставах, уменьшая трение и амортизируя удары при движении, защищая ткани от износа.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Суставы соединяют кости, обеспечивая неподвижность, полуподвижность или широкий диапазон движений для тела в целом.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Хрящи и кости совместно создают прочный и гибкий каркас, поддерживающий тело и позволяющий адаптироваться к нагрузкам.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скелета человека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24"/>
            <a:ext cx="3331914" cy="27559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Осевой скелет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Осевой скелет включает череп, позвоночник, рёбра и грудину. Он образует центральный стержень тела и защищает жизненно важные органы.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29466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конечностей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конечностей разделяется на пояса (плечевой и тазовый) и свободные конечности. Верхние включают плечо, предплечье и кисть, а нижние — бедро, голень и стопу.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костей в скелете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187737"/>
            <a:ext cx="3848986" cy="18395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основные отделы и количество костей в каждом из них у взрослого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состоит из 206 костей, распределённых по отделам, обеспечивая поддержку и подвижность.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биологии для 8 класса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костей в отделах скелета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604" y="2496706"/>
            <a:ext cx="2690306" cy="1975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2301" y="2496122"/>
            <a:ext cx="2702678" cy="19768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0170" y="2495989"/>
            <a:ext cx="2724871" cy="19771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0839" y="1734094"/>
            <a:ext cx="2568865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5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Диафиз и эпифизы
</a:t>
            </a:r>
            <a:pPr algn="l" indent="0" marL="0">
              <a:lnSpc>
                <a:spcPct val="100000"/>
              </a:lnSpc>
              <a:buNone/>
            </a:pPr>
            <a:r>
              <a:rPr lang="en-US" sz="3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Диафиз — удлинённый центральный участок кости, который придаёт прочность. Эпифизы — расширенные концы, покрытые суставным хрящом, обеспечивающим гладкое скольжение в суставах.
</a:t>
            </a:r>
            <a:endParaRPr lang="en-US" sz="1065" dirty="0"/>
          </a:p>
        </p:txBody>
      </p:sp>
      <p:sp>
        <p:nvSpPr>
          <p:cNvPr id="9" name="Text 1"/>
          <p:cNvSpPr txBox="1"/>
          <p:nvPr/>
        </p:nvSpPr>
        <p:spPr>
          <a:xfrm>
            <a:off x="6127341" y="1734094"/>
            <a:ext cx="2611702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Надкостница и её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4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Надкостница — мембрана, покрывающая кость снаружи. Она питает кость, участвует в её росте и ремонте при повреждениях, что важно для поддержания здоровья.
</a:t>
            </a:r>
            <a:endParaRPr lang="en-US" sz="1207" dirty="0"/>
          </a:p>
        </p:txBody>
      </p:sp>
      <p:sp>
        <p:nvSpPr>
          <p:cNvPr id="10" name="Text 2"/>
          <p:cNvSpPr txBox="1"/>
          <p:nvPr/>
        </p:nvSpPr>
        <p:spPr>
          <a:xfrm>
            <a:off x="3256724" y="1734094"/>
            <a:ext cx="2611702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3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костной ткани
</a:t>
            </a:r>
            <a:pPr algn="l" indent="0" marL="0">
              <a:lnSpc>
                <a:spcPct val="100000"/>
              </a:lnSpc>
              <a:buNone/>
            </a:pPr>
            <a:r>
              <a:rPr lang="en-US" sz="4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слой состоит из плотной компактной ткани, создающей прочность. Внутренний — губчатая ткань с лёгкой структурой, содержащая костный мозг для кроветворения.
</a:t>
            </a:r>
            <a:endParaRPr lang="en-US" sz="1203" dirty="0"/>
          </a:p>
        </p:txBody>
      </p:sp>
      <p:sp>
        <p:nvSpPr>
          <p:cNvPr id="11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длинной трубчатой кости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Остеоциты — зрелые клетки кости, поддерживают обмен веществ и обеспечивают связь между костными структурами.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Остеобласты отвечают за образование новой костной ткани, способствуя росту и восстановлению костей.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Остеокласты разрушают старую ткань, позволяя кости обновляться и сохранять прочность на протяжении жизни.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состав кости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вещества придают костям твёрдость, а органические компоненты обеспечивают эластичность, что делает скелет устойчивым к нагрузкам.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минеральных и органических веществ поддерживает прочность и гибкость костей, что важно для здоровья и подвижности.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Биохимические исследования структуры костной ткани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Минеральный состав костной ткани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67943" y="1056457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детстве клетки хряща в зонах роста быстро делятся, способствуя удлинению костей и формированию скелета.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9990" y="1056458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наступлением полового созревания зоны роста закрываются, после чего кости перестают увеличиваться в длину.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67942" y="3165709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Обновление костной ткани происходит постоянно — старые клетки сменяются новыми для поддержания прочности.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589989" y="3165710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физическая активность и питание способствуют правильному развитию и укреплению костей на всех этапах жизни.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61950" y="814388"/>
            <a:ext cx="2562225" cy="3514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развитие костей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кости, такие как кости черепа и лопатки, имеют структуру из двух плотных слоёв компактной кости, между которыми находится губчатый слой, обеспечивающий лёгкость и прочность.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кости, к которым относятся кости запястья и предплюсны, главным образом состоят из губчатой ткани, что позволяет им эффективно амортизировать нагрузки и сопротивляться трещинам.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плоских костей — защита внутренних органов и обеспечение опоры для мышц. Короткие кости играют важную роль в подвижности и устойчивости кистей и стоп.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и короткие кости: особенности строения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24995" y="1921747"/>
            <a:ext cx="3094010" cy="25501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элементы костной ткани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содержат кальций, фосфор и магний, которые делают их прочными и твёрдыми. Коллагеновые волокна придают костям эластичность, позволяя им выдерживать механические нагрузки.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47714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для здоровья костей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укрепления костей подростков важно полноценное питание с продуктами, богатыми кальцием и витамином D, такими как молочные продукты, рыба и зелёные овощи. Витамин D помогает усвоению кальция.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 костей и роль питания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603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Неподвижные соединения, например швы черепа, обеспечивают прочное скрепление костей без движения, защищая мозг и другие структуры.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58874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Подвижные соединения — суставы — обеспечивают широкий диапазон движений, благодаря сложному строению, включающему хрящи, связки и синовиальную жидкость.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80936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Полуподвижные соединения, как межпозвоночные диски, позволяют небольшие движения и одновременно выдерживают серьёзные нагрузки на позвоночник.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соединений костей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соединений костей по подвижности и строению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соединений на основе их анатомических характеристик и подвижности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Сустав формируется суставными поверхностями костей, покрытыми гладким хрящом, которые обеспечивают минимальное трение при движении и защищают кости от износа.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Сустав окружён капсулой с синовиальной жидкостью, смазывающей поверхность, а связки удерживают суставные части, обеспечивая стабильность и безопасность движений.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сустава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Шаровидный сустав, например плечевой, позволяет движения во всех направлениях, обеспечивая максимальную свободу движений верхней конечности.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Блоковидный сустав, как локтевой, ограничивает движение одной плоскостью, позволяя сгибание и разгибание, что важно для стабильности руки.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Седловидный сустав у основания большого пальца обеспечивает способность к вращению и хватательным движениям, что важно для ловкости рук.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суставы между костями запястья обеспечивают небольшие скользящие движения, позволяя руке приспосабливаться к разным положениям.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подвижных суставов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269" y="2664798"/>
            <a:ext cx="4019570" cy="18527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668" y="2664798"/>
            <a:ext cx="4019570" cy="185277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2613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дефицита кальция на костную ткань
</a:t>
            </a:r>
            <a:pPr algn="l" indent="0" marL="0">
              <a:lnSpc>
                <a:spcPct val="100000"/>
              </a:lnSpc>
              <a:buNone/>
            </a:pPr>
            <a:r>
              <a:rPr lang="en-US" sz="48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кальция приводит к снижению прочности костей и повышенному риску переломов. У подростков это может нарушать правильное формирование скелета, что отражается на осанке и активности.
</a:t>
            </a:r>
            <a:endParaRPr lang="en-US" sz="1352" dirty="0"/>
          </a:p>
        </p:txBody>
      </p:sp>
      <p:sp>
        <p:nvSpPr>
          <p:cNvPr id="9" name="Text 1"/>
          <p:cNvSpPr txBox="1"/>
          <p:nvPr/>
        </p:nvSpPr>
        <p:spPr>
          <a:xfrm>
            <a:off x="4820508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заболеваний скелета
</a:t>
            </a:r>
            <a:pPr algn="l" indent="0" marL="0">
              <a:lnSpc>
                <a:spcPct val="100000"/>
              </a:lnSpc>
              <a:buNone/>
            </a:pPr>
            <a:r>
              <a:rPr lang="en-US" sz="49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физические нагрузки укрепляют кости и суставы, улучшая кровоснабжение. Сбалансированное питание и достаточное пребывание на солнце обеспечивают организму необходимые вещества для крепкого скелета.
</a:t>
            </a:r>
            <a:endParaRPr lang="en-US" sz="1389" dirty="0"/>
          </a:p>
        </p:txBody>
      </p:sp>
      <p:sp>
        <p:nvSpPr>
          <p:cNvPr id="10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костей: основные риски и рекомендации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подростковом возрасте происходит интенсивный рост костей, что требует особого внимания к полноценному питанию и нагрузкам для правильного формирования скелета.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правильной осанки зависит от состояния мышц и костей, а это важно для предотвращения проблем с позвоночником в будущем.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массы тела и регулярные физические упражнения способствуют гармоничному развитию тела и укрепляют костные структуры.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скелета в жизни подростка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206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столько костей содержит взрослый человеческий организм после срастания отдельных элементов в детстве.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биологии для средней школы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детском скелете примерно 270 костей, со временем некоторые из них срастаются, формируя взрослую структуру из 206 костей. Это обеспечивает прочность и оптимальные размеры скелета.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1748" y="1"/>
            <a:ext cx="474166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5350" y="1666875"/>
            <a:ext cx="4749000" cy="19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скелете — залог здоровья и активности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человека — основа движения и защиты организма. Его здоровье зависит от питания, физических упражнений и внимательного отношения к нагрузкам. Важно поддерживать крепость костей с раннего возраста.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2026-05-07T16:00:17Z</dcterms:created>
  <dcterms:modified xsi:type="dcterms:W3CDTF">2026-05-07T16:00:17Z</dcterms:modified>
</cp:coreProperties>
</file>