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русском языке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говорить правильно, ясно и уверенно.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может свободно перемещаться и менять форму слова. Из-за этого школьникам важно уметь слышать ударение, правильно читать вслух и избегать ошибок в речи и на письме.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ударение важно в 6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ударный слог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произносится с большей силой, громче и отчётливее, чем остальные. Именно он выделяется в слове и помогает слушателю быстрее распознать его звучание.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слове есть только одно основное ударение. В длинных и сложных словах иногда слышится ещё и побочное, но главным остаётся только один выделенный слог.
</a:t>
            </a:r>
            <a:endParaRPr lang="en-US" sz="1069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звучат короче и менее чётко, поэтому их произношение нередко отличается от написания. Из-за этого важно не только видеть слово, но и слышать его.
</a:t>
            </a:r>
            <a:endParaRPr lang="en-US" sz="106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понимании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делает речь более понятной и помогает отличать одно слово от другого. Благодаря ему слушатель легче воспринимает смысл сказанного и не путает похожие слова.
</a:t>
            </a:r>
            <a:endParaRPr lang="en-US" sz="10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ударение меняет значение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написание может обозначать разные слова, если ударение падает на разные слоги. Так различаются за́мок и замо́к, му́ка и мука́, о́рган и орга́н.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Омографы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омографами: они пишутся одинаково, но звучат по-разному. Ударение становится главным признаком, который помогает понять, о каком именно слове идёт речь.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не всегда спасает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смысл можно догадаться по предложению, но в устной речи ударение особенно важно. Если его поставить неверно, слушатель может понять слово совсем иначе.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ударении меняет не только звучание, но и смысл. Поэтому такие пары слов стоит запоминать отдельно и регулярно повторять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«Ударение»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слов показывают, что ударение ведёт себя по-разному и не всегда проверяется одинаково.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можно сравнивать по формам, но слова с устойчивым ударением и омографы чаще требуют запоминания.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слов, в которых ударение вызывает трудности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Неподвижное и подвижное ударение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 с неподвижным ударением оно остаётся на одном и том же слоге во всех формах. Например: торт — торта — торту. Такое ударение легче запомнить и использовать.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подвижного ударения место меняется при изменении формы слова: голова — головы, рука — руки. Поэтому по одной форме нельзя уверенно определить ударение во всех остальных вариантах.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19978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 особенно часто встречается у существительных и глаголов. Именно поэтому эти части речи чаще всего вызывают затруднения у школьников при чтении и устных 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учебной теме «Ударение»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в словах, которые постоянно звучат в устной речи и требуют точного запоминания формы.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глаголы на -ить; заимствованные слова тоже часто ошибочны, потому что их ударение не совпадает с привычными моделями.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словах школьники чаще ошибаются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глаголах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глаголах ударение часто меняется при изменении формы: звонить — звонит, включить — включит, начать — начнёт. Поэтому одну форму нельзя считать образцом для всех остальных.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у 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и будущем времени ударение нередко смещается к окончанию. Это особенно заметно в устной речи, где ошибка сразу слышна и влияет на впечатление от 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 лучше запоминать отдельно, проговаривая их вслух в коротких сочетаниях и сравнивая между собой. Так правильное произношение закрепляется быстрее и 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запоминать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Каталог: слово, которое не угадаешь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слове «каталог» нельзя определить только по написанию или по привычной модели. Поэтому его лучше сверять по словарю и несколько раз проговаривать вслух в связной речи.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Красивее и средства: трудные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«красивее» и «средства» часто произносят с ошибкой из-за неверной речевой привычки. Карточка со знаком ударения помогает быстро запомнить нужный слог и повторить его без колебаний.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Позвонит и облегчить: проверка нужна 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«позвонит» и у слова «облегчить» ударение нужно запоминать отдельно. Такие формы удобно учить парами или короткими списками, чтобы не теряться в устной речи.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ударение в слове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и сверить её по 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и безударные гласные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трава — травы, гора — горы, лиса — лисы показывает, что ударение помогает не только говорить правильно, но и выбирать нужную букву при написании.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запись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гласный звук в слове слышится неясно, подбирают форму, где этот слог окажется под ударением. Так проверяют многие орфограммы и избегают ошибок в письме.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 гласный произносится чётче и заметнее, чем в безударном слоге. Именно поэтому по ударению легче услышать, какая буква должна стоять в слове.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позиция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содержания темы «Ударение» для 6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помогает увидеть, как ведёт себя ударение в разных словах и почему одна форма не всегда подсказывает другую.
</a:t>
            </a:r>
            <a:pPr algn="l" indent="0" marL="0">
              <a:lnSpc>
                <a:spcPct val="15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словах ударение переходит на другой слог, в других остаётся на месте. Поэтому формы нужно сравнивать, а не угадывать по образцу.
</a:t>
            </a:r>
            <a:endParaRPr lang="en-US" sz="1248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слова с разным ударением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заимствованных словах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приходит в язык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Заимствованное слово входит в русский язык вместе с собственным ударением или с непривычным для нас его местом.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 учебных текстах и повседневном общении: жалюзи, каталог, диспансер, алфавит.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кажется неожиданным, его лучше уточнить по орфоэпическому словарю и запомнить вместе с правильным произношением.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«Ударение»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труднее всего даются слова, где ударение меняет место в разных формах или требует отдельного запоминания.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нужно уделять подвижным словам и исключениям: именно они чаще всего вызывают ошибки и требуют словарной проверки.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легче, а какие труднее по ударению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правильное ударение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трудные слова несколько раз подряд, не торопясь. Устное повторение помогает услышать правильное место ударения и закрепить его в памяти.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слова на карточках и выделяйте ударный слог. Такой способ удобен для быстрого повторения дома, в паре или на перемене.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Сочетай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слово не отдельно, а в коротком словосочетании: звонит мама, начать урок, красивее цвет. Так ударение легче удержать в речи.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обращайтесь к орфоэпическому словарю. Регулярная проверка особенно полезна для слов, которые часто встречаются в учебе.
</a:t>
            </a:r>
            <a:endParaRPr lang="en-US" sz="8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узнать по привычному переносу ударения на более знакомый слог. Ошибка слышна сразу, поэтому важно тренировать именно устную форму.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из школьных примеров особенно часто произносятся с неверным ударением.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содержания темы «Ударение»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ударение меняется в разных случаях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слово проходит путь от текста к проверке формы и 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учебной и повседневной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помогает звучать уверенно и понятно. Даже короткий ответ воспринимается лучше, если слова произнесены точно и без заметных речевых ошибок.
</a:t>
            </a:r>
            <a:endParaRPr lang="en-US" sz="1028" dirty="0"/>
          </a:p>
        </p:txBody>
      </p:sp>
      <p:sp>
        <p:nvSpPr>
          <p:cNvPr id="8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ударение делает речь выразительной и облегчает понимание текста. Оно особенно важно там, где одинаковое написание может скрывать разный смысл.
</a:t>
            </a:r>
            <a:endParaRPr lang="en-US" sz="1077" dirty="0"/>
          </a:p>
        </p:txBody>
      </p:sp>
      <p:sp>
        <p:nvSpPr>
          <p:cNvPr id="9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правильное произношение показывает уважение к слушателям и привычку говорить внимательно. Для школьника это часть общей речевой культуры.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теме «Ударение»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полезно сочетать несколько приёмов: видеть слово, произносить его и сверять с нормой. Это делает запоминание более надёжным.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работа в связке: словарь уточняет норму, а повторение и чтение закрепляют её в устной речи.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запомнить ударение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 ударении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русском языке нужно не только слышать, но и запоминать: оно различает слова, помогает говорить точно и делает речь понятной. Проверка по словарю, сравнение форм и регулярное проговаривание дают самый надёжный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2026-05-28T06:52:54Z</dcterms:created>
  <dcterms:modified xsi:type="dcterms:W3CDTF">2026-05-28T06:52:54Z</dcterms:modified>
</cp:coreProperties>
</file>