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1958022"/>
            <a:ext cx="4347000" cy="27338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Контрастные темы в опере М. И. Глинки «Иван Сусанин»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5217550" y="4500900"/>
            <a:ext cx="26286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5217550" y="3501125"/>
            <a:ext cx="3476400" cy="8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этой опере музыка говорит о Родине, смелости и верности.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260517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музыка показывает разные образы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Музыкальный контраст — это когда рядом слышны разные по характеру мелодии, ритмы и краски оркестра. У Глинки такие различия сразу помогают узнать, где свой мир, а где чужой и тревожный.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 и её главная история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6944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сюжета — крестьянин Иван Сусанин. Он спасает Родину, уводя врагов в лес, и остаётся верен своему народу до конца.
</a:t>
            </a:r>
            <a:endParaRPr lang="en-US" sz="1086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Глинка показывает эту историю через столкновение двух музыкальных миров. Один звучит как родная песня, другой — как чужая и строгая сила.
</a:t>
            </a:r>
            <a:endParaRPr lang="en-US" sz="1086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6172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оперы связано с трудным временем начала XVII века, когда русской земле угрожала опасность. Музыка сразу создаёт ощущение напряжённой борьбы.
</a:t>
            </a:r>
            <a:endParaRPr lang="en-US" sz="10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000" y="2700538"/>
            <a:ext cx="4121700" cy="19924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700" y="2700393"/>
            <a:ext cx="4122300" cy="199271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Ивана Сусанина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909750" y="1350000"/>
            <a:ext cx="3244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Спокойная сила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Сусанина звучит просто и уверенно, без лишней пышности. Она напоминает народную песню, которую мог бы запеть человек, привыкший к труду, тишине и ответственности за близких.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89775" y="1350000"/>
            <a:ext cx="3244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Верность до конца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музыке слышны твёрдость, доброта и внутренняя собранность героя. Даже когда вокруг становится опасно, его мелодия не теряет спокойствия и показывает, что он не отступит от своего выбора.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0000" y="1085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тема в опере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50000" y="1903290"/>
            <a:ext cx="2157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звуки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тема появляется мягко и широко, словно открывается знакомый простор. В ней сразу чувствуется спокойствие и доверие.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364400" y="1903290"/>
            <a:ext cx="2157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образа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Мелодия становится похожа на большую народную песню. Плавные интонации помогают услышать тепло дома, семьи и родной земли.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6278800" y="1903290"/>
            <a:ext cx="2157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звучание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объединяет людей, как дружный хор. Она создаёт образ силы, которая рождается из любви к родине.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6675" y="1607275"/>
            <a:ext cx="527700" cy="527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96663" y="2590500"/>
            <a:ext cx="527700" cy="527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113894" y="3555725"/>
            <a:ext cx="493237" cy="5637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Польские темы и их характер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3" name="Text 2"/>
          <p:cNvSpPr txBox="1"/>
          <p:nvPr/>
        </p:nvSpPr>
        <p:spPr>
          <a:xfrm>
            <a:off x="3055400" y="1523850"/>
            <a:ext cx="40923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Торжественный блеск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Польские эпизоды звучат ярко и нарядно. В них слышны уверенные интонации, словно музыка хочет произвести сильное впечатление.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3055388" y="2507075"/>
            <a:ext cx="40923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Чёткий ритм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ритм становится более строгим и собранным. Музыка напоминает танец или марш и сразу выделяется среди русских сцен.
</a:t>
            </a:r>
            <a:endParaRPr lang="en-US" sz="900" dirty="0"/>
          </a:p>
        </p:txBody>
      </p:sp>
      <p:sp>
        <p:nvSpPr>
          <p:cNvPr id="15" name="Text 4"/>
          <p:cNvSpPr txBox="1"/>
          <p:nvPr/>
        </p:nvSpPr>
        <p:spPr>
          <a:xfrm>
            <a:off x="3055388" y="3490300"/>
            <a:ext cx="40923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Чужое звучание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внешней красоте эти темы кажутся холоднее и жёстче. Они подчёркивают, что перед нами мир, не близкий русской земле.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в мелодии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306245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Польские мелодии чаще делают резкие скачки и звучат увереннее. Из-за этого они кажутся более острыми и заметными на слух.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14214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музыка чаще звучит мягко и тепло, а польская — ярко и напряжённо. Разница похожа на контраст между тёплым светом и блестящей искрой.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47035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мелодии двигаются плавно, будто спокойно идут по знакомой дорожке. Их легко подпевать, потому что они похожи на народную песню.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450000" y="3978036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мелодии слушатель быстро понимает, кто говорит в музыке от имени родной земли, а кто приносит в неё тревогу и чужую силу.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0000" y="450000"/>
            <a:ext cx="4294800" cy="12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в ритме и темпе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5627400" y="902125"/>
            <a:ext cx="3066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ход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сцены часто идут ровно и неторопливо. Такой ритм похож на уверенную, спокойную ходьбу по родной дороге.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627400" y="2194325"/>
            <a:ext cx="3066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Польская музыка звучит быстрее и чётче. Её ритм напоминает танец или марш, где каждый шаг слышен особенно ясно.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27400" y="3486525"/>
            <a:ext cx="3066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 помогает сразу почувствовать настроение сцены: где мир и покой, а где напряжение и опасность. Музыка словно предупреждает слушателя.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300" y="1351787"/>
            <a:ext cx="4121700" cy="1110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700" y="2466199"/>
            <a:ext cx="4122300" cy="111108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1700" y="3580665"/>
            <a:ext cx="4122300" cy="111108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 как голос народа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455250" y="1516450"/>
            <a:ext cx="36612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говорит не один человек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 в опере звучит так, будто на сцене говорит сразу много людей. Благодаря этому музыка становится шире и сильнее, а настроение — более общим и живым.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55250" y="2630889"/>
            <a:ext cx="36612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 и тревога вместе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Хоровые сцены умеют передавать разные чувства: радость праздника, тревогу перед бедой и надежду на лучшее. В них особенно хорошо слышно, как народ переживает всё вместе.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55250" y="3745350"/>
            <a:ext cx="36612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единства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поёт хор, кажется, что это звучит не просто музыка, а голос целой страны. Такой приём помогает почувствовать, что народ в опере — не фон, а главный герой.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оркестр помогает различать темы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49975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Струнные инструменты у Глинки часто звучат мягко и тепло. Они особенно подходят русским сценам, потому что помогают создать ощущение песни, дома и спокойствия.
</a:t>
            </a:r>
            <a:endParaRPr lang="en-US" sz="11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283187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Медные и более яркие инструменты усиливают торжественные и напряжённые эпизоды. Их звучание делает польские сцены заметными, как блестящий, но строгий костюм на празднике.
</a:t>
            </a:r>
            <a:endParaRPr lang="en-US" sz="1186" dirty="0"/>
          </a:p>
        </p:txBody>
      </p:sp>
      <p:sp>
        <p:nvSpPr>
          <p:cNvPr id="8" name="Text 4"/>
          <p:cNvSpPr txBox="1"/>
          <p:nvPr/>
        </p:nvSpPr>
        <p:spPr>
          <a:xfrm>
            <a:off x="6116425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Оркестр работает как набор цветных карандашей. Один оттенок рисует родную землю, другой — чужую силу, и вместе они помогают легко услышать различие тем.
</a:t>
            </a:r>
            <a:endParaRPr lang="en-US" sz="118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200" y="1854785"/>
            <a:ext cx="414600" cy="3316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43674" y="1813325"/>
            <a:ext cx="414600" cy="414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74100" y="1808825"/>
            <a:ext cx="370650" cy="4236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Праздничные и тревожные сцены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635194" y="2582525"/>
            <a:ext cx="24420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и свет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радостных сценах музыка звучит широко и уверенно. Мелодии будто расправляют плечи, а слушатель сразу чувствует: жизнь мирная, тёплая и полная надежд.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3443667" y="2582525"/>
            <a:ext cx="24420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опасности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действие входит угроза, звучание становится более резким и настороженным. Темп и громкость меняются, и весёлая картина мгновенно теряет беззаботность.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252118" y="2582525"/>
            <a:ext cx="24420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Резкая смена настроения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переход особенно важен для сюжета. Он показывает, как праздник может в один миг смениться тревогой, а спокойный мир — оказаться под ударом.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и ночные эпизоды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1512663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лесных сценах музыка звучит тише и осторожнее. Низкие звуки и паузы создают ощущение темноты, холода и неизвестности вокруг героев.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640851" y="1512675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Ночные эпизоды часто держатся на редких интонациях. Они похожи на шорохи в темноте: не видно, что впереди, но тревога уже чувствуется.
</a:t>
            </a:r>
            <a:endParaRPr lang="en-US" sz="1086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44500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местах особенно заметно, как музыка передаёт не только действия, но и страх, сомнение и напряжённое ожидание. Лес становится настоящим испытанием.
</a:t>
            </a:r>
            <a:endParaRPr lang="en-US" sz="1086" dirty="0"/>
          </a:p>
        </p:txBody>
      </p:sp>
      <p:sp>
        <p:nvSpPr>
          <p:cNvPr id="9" name="Text 5"/>
          <p:cNvSpPr txBox="1"/>
          <p:nvPr/>
        </p:nvSpPr>
        <p:spPr>
          <a:xfrm>
            <a:off x="3640851" y="3244500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герой должен выбрать путь и проявить характер. Поэтому лес в опере звучит не просто как место действия, а как серьёзный нравственный экзамен.
</a:t>
            </a:r>
            <a:endParaRPr lang="en-US" sz="108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6675" y="1607275"/>
            <a:ext cx="527700" cy="527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96663" y="2619817"/>
            <a:ext cx="527700" cy="46906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96663" y="3573725"/>
            <a:ext cx="527700" cy="5277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Антониды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13" name="Text 2"/>
          <p:cNvSpPr txBox="1"/>
          <p:nvPr/>
        </p:nvSpPr>
        <p:spPr>
          <a:xfrm>
            <a:off x="3055400" y="1523850"/>
            <a:ext cx="40923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Нежность и забота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Антониды звучит мягко и светло. В ней слышны любовь к близким, домашнее тепло и очень человеческое ожидание, от которого немного щемит сердце.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3055388" y="2507075"/>
            <a:ext cx="40923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Домашний мир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образ приносит в оперу ощущение родного дома. Музыка Антониды напоминает о семейном покое, который особенно дорог, когда вокруг нарастает тревога.
</a:t>
            </a:r>
            <a:endParaRPr lang="en-US" sz="900" dirty="0"/>
          </a:p>
        </p:txBody>
      </p:sp>
      <p:sp>
        <p:nvSpPr>
          <p:cNvPr id="15" name="Text 4"/>
          <p:cNvSpPr txBox="1"/>
          <p:nvPr/>
        </p:nvSpPr>
        <p:spPr>
          <a:xfrm>
            <a:off x="3055388" y="3490300"/>
            <a:ext cx="40923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Скрытая тревога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её тема светлее, в ней есть и беспокойство. Так Глинка показывает, что надежда и страх могут звучать рядом, как соседи за стенкой.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0000" y="1085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темы меняются по ходу действия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537300" y="2312700"/>
            <a:ext cx="1491000" cy="14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звучат ясно и узнаваемо. Слушатель сразу слышит, кто связан с родной землёй, а кто приносит в оперу чужой и холодный мир.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608825" y="2312700"/>
            <a:ext cx="1491000" cy="14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событий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начинает меняться вместе с героями. Она становится тише, строже или тревожнее, если ситуация усложняется и над ними нависает опасность.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4680350" y="2312688"/>
            <a:ext cx="1491000" cy="14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Напряжённый момент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две разные темы сталкиваются почти вплотную. Тогда музыка звучит особенно остро, будто герои спорят не словами, а звуками.
</a:t>
            </a:r>
            <a:endParaRPr lang="en-US" sz="900" dirty="0"/>
          </a:p>
        </p:txBody>
      </p:sp>
      <p:sp>
        <p:nvSpPr>
          <p:cNvPr id="11" name="Text 5"/>
          <p:cNvSpPr txBox="1"/>
          <p:nvPr/>
        </p:nvSpPr>
        <p:spPr>
          <a:xfrm>
            <a:off x="6751875" y="2312688"/>
            <a:ext cx="1491000" cy="14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сцены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напряжения одна тема может звучать сильнее и увереннее. Так композитор показывает, что характер героя раскрывается в трудный момент.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контраст нужен сюжету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1810175"/>
            <a:ext cx="2577600" cy="15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помогает сразу понять, где в опере свой мир, а где чужой. Разные мелодии словно ставят рядом тёплый дом и холодную угрозу.
</a:t>
            </a:r>
            <a:endParaRPr lang="en-US" sz="12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283203" y="1810175"/>
            <a:ext cx="2577600" cy="15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разным темам герои становятся живыми и запоминающимися. Один образ звучит мягко и спокойно, другой — резко и торжественно, как будто он пришёл спорить.
</a:t>
            </a:r>
            <a:endParaRPr lang="en-US" sz="1286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680468"/>
            <a:ext cx="5410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Музыкальный контраст делает историю ясной даже без длинных объяснений. Слушатель слышит не только события, но и их смысл: добро требует смелости и верности.
</a:t>
            </a:r>
            <a:endParaRPr lang="en-US" sz="128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75272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мир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810900" y="2259825"/>
            <a:ext cx="3570900" cy="10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мир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мир дома, семьи и родной земли. В нём слышны спокойные песни, тепло и доверие. Такая музыка словно приглашает сесть рядом и послушать добрую сказку.
</a:t>
            </a:r>
            <a:endParaRPr lang="en-US" sz="1086" dirty="0"/>
          </a:p>
        </p:txBody>
      </p:sp>
      <p:sp>
        <p:nvSpPr>
          <p:cNvPr id="7" name="Text 3"/>
          <p:cNvSpPr txBox="1"/>
          <p:nvPr/>
        </p:nvSpPr>
        <p:spPr>
          <a:xfrm>
            <a:off x="810900" y="3632100"/>
            <a:ext cx="3570900" cy="10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мир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мир чужой силы, блеска и угрозы. Его музыка звучит строже, холоднее и наряднее. Она не греет, а больше напоминает о тревоге и опасности.
</a:t>
            </a:r>
            <a:endParaRPr lang="en-US" sz="108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Глинка строит музыкальный спор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6944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Оркестр и хор помогают этому спору стать особенно заметным. Одни краски звучат мягко и широко, другие — ярко, резко и торжественно, словно блестящий парад.
</a:t>
            </a:r>
            <a:endParaRPr lang="en-US" sz="1086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вся опера превращается в большое музыкальное сражение. В нём побеждают стойкость, верность и любовь к Родине, а не громкость и внешняя красота.
</a:t>
            </a:r>
            <a:endParaRPr lang="en-US" sz="1086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6172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 ставит рядом русские и польские интонации, чтобы слушатель сразу почувствовал различие между ними. Это похоже на спор двух очень разных характеров.
</a:t>
            </a:r>
            <a:endParaRPr lang="en-US" sz="10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200" y="1813325"/>
            <a:ext cx="414600" cy="414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43674" y="1813325"/>
            <a:ext cx="414600" cy="414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2125" y="1813325"/>
            <a:ext cx="414600" cy="4146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звучания двух тем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635194" y="2582525"/>
            <a:ext cx="24420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тема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звучит шире, мягче и теплее. Мелодия напоминает песню, в которой есть спокойствие, доброта и чувство родного дома.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3443667" y="2582525"/>
            <a:ext cx="24420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Польская тема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звучит резче, ярче и горделивее. Её ритм часто похож на марш или танец, поэтому образ кажется более строгим и блестящим.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252118" y="2582525"/>
            <a:ext cx="24420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конфликт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тем помогает быстро услышать смысл оперы. Одна музыка зовёт к дому, а другая подчёркивает чужую силу и напряжение.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418275" y="1925225"/>
            <a:ext cx="32757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особенно запоминается: именно русская музыка звучит главной и торжественной, а это подчёркивает силу народа и верность отчизне.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1310544"/>
            <a:ext cx="3275700" cy="121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1836
</a:t>
            </a:r>
            <a:endParaRPr lang="en-US" sz="7200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2621216"/>
            <a:ext cx="3275700" cy="12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году опера М. И. Глинки впервые показала победу русской темы в финале.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5418275" y="4461225"/>
            <a:ext cx="3275700" cy="2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И. Глинка, опера «Иван Сусанин» (1836)
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23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3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делает оперу сильной и понятной
</a:t>
            </a:r>
            <a:endParaRPr lang="en-US" sz="4312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3707950"/>
            <a:ext cx="4122000" cy="9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Контрастные темы помогают услышать в опере два мира: родной и чужой, спокойный и тревожный. Благодаря этому музыка Глинки рассказывает историю ярко, ясно и очень трогательно.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2026-05-24T20:57:41Z</dcterms:created>
  <dcterms:modified xsi:type="dcterms:W3CDTF">2026-05-24T20:57:41Z</dcterms:modified>
</cp:coreProperties>
</file>