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называет и зачем нужно в речи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делают речь точной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числительных трудно назвать дату, время, номер страницы или результат. Эта часть речи помогает говорить и писать ясно, а в 5 классе — ещё и правильно читать, склонять и записывать числа.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называет количество предметов или их порядок при счёте. Оно помогает точно указать, сколько предметов есть и какой предмет идёт следующим.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числительное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количественным числительным относятся слова пять, двадцать, сто, полтора. Они отвечают на вопрос сколько? и обычно называют число без указания порядка.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порядковым числительным относятся слова пятый, двадцатый, сотый. Они отвечают на вопросы который? какой по счёту? и часто связаны с существительными.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помогает понять значение числительного и выбрать нужную форму в речи.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числительных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показывает, что именно обозначает слово: количество, порядок, совместность или часть целого.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«Имя числительное»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разряд числительного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вопросам и формам числительных, которые встречаются в учебной речи.
</a:t>
            </a:r>
            <a:endParaRPr lang="en-US" sz="10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рядом с нами каждый день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 и расписании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 школьник постоянно сверяется с числительными: в какое время урок, в каком кабинете занятие, на какой странице остановилось чтение. Такие записи помогают не пропустить важную информацию и быстро ориентироваться в школьном дне.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часто встречаются номера упражнений, даты контрольных и порядковые обозначения. Числительные делают запись аккуратной и понятной, особенно когда нужно найти нужное задание или открыть правильную страницу в учебнике.
</a:t>
            </a:r>
            <a:endParaRPr lang="en-US" sz="1184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играх, спорте и сообщениях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 табло, результаты матча, номер автобуса или адрес дома — всё это передаётся с помощью числительных. Без них сложно точно назвать победителя, место встречи или нужный контакт.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пятиклассника особенно заметны числа в расписании, на страницах учебника и в результатах игр.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числительные встречаются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нужны не только на уроках, но и в повседневных ситуациях, где важна точность.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типичным примерам школьной речи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67826"/>
            <a:ext cx="322200" cy="28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46174"/>
            <a:ext cx="322200" cy="286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Называют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отвечают на вопрос сколько? и точно указывают число предметов: один, четыре, десять, двести. Они помогают без лишних слов сообщить нужное количество.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разной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числительные могут быть простыми, сложными и составными. От этого зависит их написание и то, как они изменяются в речи и на письме.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существительными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стоят рядом с существительными: три тетради, двадцать учеников, сто рублей. Такое сочетание делает сообщение конкретным и понятным.
</a:t>
            </a:r>
            <a:endParaRPr lang="en-US" sz="10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изменяются по родам, числам и падежам, как прилагательные: первый день, первая страница, первое задание. Поэтому их форма зависит от существительного.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место предмета при счёте: первый, восьмой, двадцать первый. Они помогают указать, какой предмет идёт по счёту и чем он отличается от других.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особенно часто встречаются в датах, названиях мест и школьных заданиях. Они нужны, когда важно не просто число, а именно порядок.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самые употребительные формы в разных падежах.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некоторых числительных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числительных меняются по падежам, поэтому при записи и чтении нужно внимательно следить за окончанием.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«Имя числительное»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сложные и составные числительные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 одного слова и легко узнаются в речи: пять, семь, десять. Они обозначают одно число и не делятся на части при написании.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 пишутся слитно, хотя в них слышатся несколько основ: шестнадцать, пятьдесят, семьсот. Такая запись помогает сразу увидеть одно целое слово.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включают несколько слов: двадцать один, триста сорок пять, две тысячи двадцать четыре. При их употреблении важно изменять каждую нужную часть по правилам.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числительные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определить разряд числительного и выбрать правильную форму в речи и на письме.
</a:t>
            </a:r>
            <a:endParaRPr lang="en-US" sz="8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называют несколько предметов как одно целое: двое, трое, четверо, семеро. Они передают не просто количество, а общность группы.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употребляются с существительными дети, друзья, щенки, а также с названиями парных или особых предметов: двое суток, трое саней.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формы помогают точнее выразить смысл, когда речь идёт о группе, а не о раздельном подсчёте. Поэтому важно не заменять их обычными количественными числительными.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нужно запомнить типичные сочетания и не путать: семь учеников — это количественное числительное, а семеро детей — собирательное.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1063" y="2249525"/>
            <a:ext cx="207675" cy="27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3755" y="2919303"/>
            <a:ext cx="242287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621808"/>
            <a:ext cx="264300" cy="21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целого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обозначают не целое число, а его часть: одна вторая, три четвертых, полтора, полторы. Они особенно важны там, где нужна точность измерения.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встречаются в математике, рецептах, опытах и измерениях: полтора часа, три четверти стакана, одна вторая литра. Дробь сразу показывает, сколько именно взято от целого.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дробных числительных нужно правильно называть числитель и знаменатель, чтобы не исказить смысл. Ошибка в одном слове может полностью изменить значение записи.
</a:t>
            </a:r>
            <a:endParaRPr lang="en-US" sz="8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затруднения появляются в заданиях, где нужно не только назвать число, но и изменить его форму в контексте предложения.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с числительными встречаются чаще
</a:t>
            </a:r>
            <a:endParaRPr lang="en-US" sz="260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стоит уделить составным числительным и выбору формы по роду и числу: именно они вызывают больше всего ошибок.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типичных ошибок, рассматриваемых в 5 классе на уроках русского языка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числительных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11–19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числительных от одиннадцати до девятнадцати пишется нн: одиннадцать, шестнадцать, девятнадцать. Эти слова нужно запомнить как орфографически особые.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50–80 и 500–900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пятьдесят, семьдесят, семьсот, девятьсот в середине пишется мягкий знак. Он помогает правильно передать строение числительного.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 раздельно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 пишутся слитно, а составные — раздельно: пятьдесят, но двадцать один. Это правило помогает быстро отличать виды числительных на письме.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91525"/>
            <a:ext cx="4000500" cy="15825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числительное влияет на форму существительного и помогает выбрать правильное окончание в предложении.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и существительное: типичные сочетания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2–4 и после 5+ действуют разные модели, поэтому при выборе формы важно сначала определить разряд и значение числительного.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типичными моделями сочетания числительных с существительными в школьной речи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речи и на письме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выбирать количественную форму вместо собирательной: семеро детей правильно, а семь детей не всегда передаёт тот же смысл. Также путают двое суток и два часа.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написание и изменение составных числительных: восьмидесяти, двух тысяч двадцати четырёх, полтора и полторы. Такие ошибки возникают, потому что числительные изменяются по особым моделям.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записях числительные помогают быстро ориентироваться: дата, номер упражнения, страница учебника, время урока и оценка считываются без лишних слов.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числительные особенно нужны в школе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ученику нужны точные числовые обозначения в расписании и заданиях, поэтому умение читать и писать числительные напрямую связано с учебной успешностью.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ситуациям школьной жизни пятиклассника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помогает точно называть количество, порядок и дроби. Если знать его разряды, формы и написание, легче читать даты, решать задачи и писать грамотно.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без ошибок: итог урока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2026-05-22T15:53:39Z</dcterms:created>
  <dcterms:modified xsi:type="dcterms:W3CDTF">2026-05-22T15:53:39Z</dcterms:modified>
</cp:coreProperties>
</file>