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букв я, ю, е, ё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буквы, четыре правила звучания.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я, ю, е, ё выделяются в русском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умеют передавать и гласный звук, и мягкость согласного. Их чтение зависит от места в слове, поэтому они особенно важны в речи и письме.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я, ю, е, ё обозначают два звука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буква стоит первой, она обычно звучит как [й] плюс гласный: яма, юла, ель, ёж. Такое чтение делает начало слова йотированным.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другой гласной эти буквы тоже дают два звука: поют, моё, заехать, сиять. Гласные как бы «раздвигаются», и слышится [й].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 и ъ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знаки не дают звукам сливаться: семья, вьюга, подъезд, объём. Поэтому слышится сочетание [й] с нужным гласным.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позициях буквы я, ю, е, ё сохраняют йотированное произношение. Это помогает правильно читать слова и слышать их звуковой состав.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94478"/>
            <a:ext cx="4022400" cy="1603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 одна и та же буква ведёт себя в разных местах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буквы определяет её звучание: в первых двух столбцах чаще слышны два звука, а после согласной — один гласный и мягкость предшествующего согласного.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русской орфоэпии и орфографии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Звуковое значение букв в разных позициях
</a:t>
            </a:r>
            <a:endParaRPr lang="en-US" sz="24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в начале слова читается как [йа]: яма, ягода, яркий. Слышится отчётливое начало с [й], а затем гласный [а].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я тоже обозначает два звука: маяк, стоять, сиять. Такое произношение помогает сохранить чёткое разделение звуков внутри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я обычно даёт один гласный звук [а] и делает предыдущий согласный мягким: мяч, ряд, пятка. Сравнение мал — мял хорошо показывает разницу.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89050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Йотированное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 ю читается как [йу]: юла, юг, юбка. Начальный [й] слышится очень ясно и помогает отличить эти слова от похожих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9050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ю обозначает два звука: поют, каюта, стою. Здесь буква сохраняет йотированное произношение и не сливается с предыдущим гласным.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89050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ю передаёт один звук [у] и смягчает согласный: люк, тюль, люди. Пары лук — люк и был — бюллетень показывают эту разницу.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 в начале слова звучит как [йэ]: ель, енот, если. Это помогает услышать начальный [й] и правильно прочитать слово.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е тоже даёт два звука: поел, заехать, ателье. Буква сохраняет йотированное звучание и разделяет соседние гласные.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е обозначает [э] и смягчает согласный: лес, день, тема. В учебных словах она часто встречается в безударных слогах: лесной, деревня, железо.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ё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 в начале слова читается как [йо]: ёж, ёлка, ёмкость. Начальное сочетание [й] с [о] слышится сразу и без усилий.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ё тоже передаёт два звука: моё, поёт, твоё. В таких словах буква сохраняет йотированное произношение.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ё обозначает [о] и смягчает согласный: лёд, тётя, шёл. Ударение в словах с ё обычно слышится особенно чётко.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букв я, ю, е, ё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позиции буквы в слове и её соседях.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звуков дают буквы в словах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словах йотированные буквы усиливают звучание, а в других сохраняют мягкость согласного.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буквы напрямую влияет на число звуков: после согласной чаще один звук, в начале слова и после разделительных знаков — два.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«Значения букв я, ю, е, ё»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 перед я, ю, е, ё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букв я, ю, е, ё согласные обычно произносятся мягко. Это хорошо слышно в словах мял, люк, лес, лёд, где звук становится более «смягчённым».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Разницу удобно услышать в парах мал — мял, лук — люк, рад — ряд. Одна и та же согласная меняет звучание, если после неё стоит йотированная буква.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 произношении важно не только видеть букву, но и слышать, как она влияет на соседний согласный. Это помогает избежать ошибок в словах и разборе.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мягкости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я, ю, е, ё не просто обозначают гласный звук: после согласных они ещё показывают мягкость. Поэтому они особенно важны для правильного русского произношения.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буквами а, у, э, 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а, у, э, о обычно передают только один гласный звук. Они не добавляют начального [й] и не указывают на мягкость предыдущего согласного.
</a:t>
            </a:r>
            <a:endParaRPr lang="en-US" sz="1330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в парах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мал — мял и лук — люк слышно, как я и ю меняют качество согласного. Обычные, а и у такого эффекта не создают.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звучании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мэр и мер, ток и тёк показывают, что одна буква может изменить не только гласный, но и общее звучание слова.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согласной стоит а, у, э или о, нужно произносить твёрже. Если стоит я, ю, е, ё, согласный обычно звучит мягко.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ь и ъ рядом с йотированными буквами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перед буквой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слове появляется согласный, который может слиться с последующей буквой. Без разделителя звучание стало бы менее отчётливым.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звучание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семья, вьюга, подъезд, объём знаки помогают услышать нужный звукоряд: согласный не сливается с [й], а слово читается правильно.
</a:t>
            </a:r>
            <a:endParaRPr lang="en-US" sz="1397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ь или ъ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или твёрдый знак ставится между согласным и я, ю, е, ё, чтобы разделить их и сохранить правильное произношение.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 позициям букв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одинаковые буквы ведут себя в разных позициях слова и почему их звуковое значение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значение буквы зависит от соседних звуков: в начале слова и после ь/ъ чаще слышны два звука, после согласной — один гласный и мягкость.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орфографии и фонетики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где меняется значение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одна буква меняет не только гласный звук, но и мягкость согласного, поэтому слова звучат и воспринимаются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показывают, что я, ю, е, ё могут полностью изменить фонетический облик слова и помочь различать смысловые оттенки.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русской фонетике и орфографии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25990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063" y="1940423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орфографические трудности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ь или ъ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понять, какой знак нужен перед я, ю, е, ё. Ошибки часто появляются в словах семья, вьюга, подъём и объём.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позицию буквы, легко неверно прочитать слово и потерять мягкость согласного. Это особенно заметно при разборе слов вслух.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 и ё 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печатных текстах буква ё иногда заменяется на е, и тогда смысл или произношение могут стать менее понятными, особенно без ударения.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смотреть на соседние буквы и сравнивать слово с похожими формами. Тогда выбор знака и буквы становится точнее.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значение буквы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определить, даёт ли буква два звука или один гласный с мягкостью согласного.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знать значения этих букв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79378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я, ю, е, ё помогает правильно читать слова вслух и не терять мягкость согласных. Это особенно важно на уроках и при подготовке к ответу.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0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буква меняет значение слова: мел — мёл, пел — пёл, мал — мял. Без понимания этого различия легко исказить смысл высказывания.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11573" y="1233750"/>
            <a:ext cx="2304900" cy="3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букв помогает выбирать нужный знак и не путать похожие слова. Тогда семья, подъём, ёлка и другие слова записываются без орфографических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русского алфавита имеют особое звуковое поведение.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значение меняется по позиции в слове, поэтому нужно смотреть на соседние буквы и учитывать, где именно стоит каждая из них.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«Значения букв я, ю, е, ё»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буквы, которые меняют звучание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я, ю, е, ё играют в русском языке особую роль: в одних позициях они дают два звука, а в других помогают показать мягкость согласного. Понимание этой закономерности делает чтение, письмо и произношение точнее.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2026-05-28T06:57:13Z</dcterms:created>
  <dcterms:modified xsi:type="dcterms:W3CDTF">2026-05-28T06:57:13Z</dcterms:modified>
</cp:coreProperties>
</file>