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Греция — страна солнца, моря и древних легенд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Греция соединяет тёплое море, древние храмы и легенды богов.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 Грецию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Греция находится на юге Европы и известна морем, островами, древними памятниками и гостеприимством. Её столица — Афины, а на побережье и островах всегда чувствуется дыхание истории.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Эллада и современная Греция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0968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Эллада в прошлом
</a:t>
            </a:r>
            <a:pPr algn="l" indent="0" marL="0">
              <a:lnSpc>
                <a:spcPct val="100000"/>
              </a:lnSpc>
              <a:buNone/>
            </a:pPr>
            <a:r>
              <a:rPr lang="en-US" sz="9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Древнюю Грецию называли Элладой. На её землях существовали города-государства, такие как Афины и Спарта, у каждого были свои законы, обычаи и сильный характер.
</a:t>
            </a:r>
            <a:endParaRPr lang="en-US" sz="1182" dirty="0"/>
          </a:p>
        </p:txBody>
      </p:sp>
      <p:sp>
        <p:nvSpPr>
          <p:cNvPr id="10" name="Text 3"/>
          <p:cNvSpPr txBox="1"/>
          <p:nvPr/>
        </p:nvSpPr>
        <p:spPr>
          <a:xfrm>
            <a:off x="4383276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 городе
</a:t>
            </a:r>
            <a:pPr algn="l" indent="0" marL="0">
              <a:lnSpc>
                <a:spcPct val="100000"/>
              </a:lnSpc>
              <a:buNone/>
            </a:pPr>
            <a:r>
              <a:rPr lang="en-US" sz="939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прошлое можно увидеть в музеях, на улицах и у памятников. Старинные названия и каменные руины напоминают, что история здесь живёт рядом с обычной жизнью.
</a:t>
            </a:r>
            <a:endParaRPr lang="en-US" sz="1127" dirty="0"/>
          </a:p>
        </p:txBody>
      </p:sp>
      <p:sp>
        <p:nvSpPr>
          <p:cNvPr id="11" name="Text 4"/>
          <p:cNvSpPr txBox="1"/>
          <p:nvPr/>
        </p:nvSpPr>
        <p:spPr>
          <a:xfrm>
            <a:off x="5498248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времён
</a:t>
            </a:r>
            <a:pPr algn="l" indent="0" marL="0">
              <a:lnSpc>
                <a:spcPct val="100000"/>
              </a:lnSpc>
              <a:buNone/>
            </a:pPr>
            <a:r>
              <a:rPr lang="en-US" sz="9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Греция не только хранит старину, но и бережно передаёт её дальше. Так прошлое и настоящее дружат, как старый мудрый сосед и весёлый школьник.
</a:t>
            </a:r>
            <a:endParaRPr lang="en-US" sz="1182" dirty="0"/>
          </a:p>
        </p:txBody>
      </p:sp>
      <p:sp>
        <p:nvSpPr>
          <p:cNvPr id="12" name="Text 5"/>
          <p:cNvSpPr txBox="1"/>
          <p:nvPr/>
        </p:nvSpPr>
        <p:spPr>
          <a:xfrm>
            <a:off x="1568054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926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6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греческие слова, мифы и обычаи пережили века. Они попали в книги, школьные уроки и разговоры людей, поэтому Эллада по-прежнему знакома детям и взрослым.
</a:t>
            </a:r>
            <a:endParaRPr lang="en-US" sz="111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394" y="1800131"/>
            <a:ext cx="4174535" cy="27721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— главный город страны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973631" y="17407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Греции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— столица страны и один из самых известных городов мира. Здесь древние памятники спокойно соседствуют с оживлёнными улицами, школами, машинами и современными зданиями.
</a:t>
            </a:r>
            <a:endParaRPr lang="en-US" sz="1164" dirty="0"/>
          </a:p>
        </p:txBody>
      </p:sp>
      <p:sp>
        <p:nvSpPr>
          <p:cNvPr id="12" name="Text 3"/>
          <p:cNvSpPr txBox="1"/>
          <p:nvPr/>
        </p:nvSpPr>
        <p:spPr>
          <a:xfrm>
            <a:off x="4973631" y="24386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Акрополь на холме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высоком холме стоит Акрополь — древняя крепость, которую видно издалека. Он напоминает о том времени, когда город защищали крепкие стены и каменные постройки.
</a:t>
            </a:r>
            <a:endParaRPr lang="en-US" sz="1164" dirty="0"/>
          </a:p>
        </p:txBody>
      </p:sp>
      <p:sp>
        <p:nvSpPr>
          <p:cNvPr id="13" name="Text 4"/>
          <p:cNvSpPr txBox="1"/>
          <p:nvPr/>
        </p:nvSpPr>
        <p:spPr>
          <a:xfrm>
            <a:off x="4973631" y="31365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Парфенон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Акрополе находится Парфенон — знаменитый храм, построенный много веков назад. Его колонны стали символом древнегреческого искусства и умения строить красиво и надёжно.
</a:t>
            </a:r>
            <a:endParaRPr lang="en-US" sz="1164" dirty="0"/>
          </a:p>
        </p:txBody>
      </p:sp>
      <p:sp>
        <p:nvSpPr>
          <p:cNvPr id="14" name="Text 5"/>
          <p:cNvSpPr txBox="1"/>
          <p:nvPr/>
        </p:nvSpPr>
        <p:spPr>
          <a:xfrm>
            <a:off x="4973631" y="3834488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вчера и 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Афинах можно увидеть, как рядом с древними руинами кипит современная жизнь. Это делает город похожим на живой учебник истории, только гораздо интереснее.
</a:t>
            </a:r>
            <a:endParaRPr lang="en-US" sz="116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3024" y="802918"/>
            <a:ext cx="3680524" cy="3537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776 год до н. э.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 время в Древней Греции прошли первые Олимпийские игры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5574900" y="1391775"/>
            <a:ext cx="2818500" cy="24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дата считается началом олимпийской традиции, которая сегодня объединяет спортсменов со всего мира.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традиция древнегреческих Олимпийских игр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070" y="1800131"/>
            <a:ext cx="4174535" cy="27721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о богах и героях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33400" y="17407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Боги Олимпа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греческих мифах живут Зевс, Посейдон, Афина и другие боги. Они были как очень могущественная семья, которая следила за миром и вмешивалась в дела людей.
</a:t>
            </a:r>
            <a:endParaRPr lang="en-US" sz="1164" dirty="0"/>
          </a:p>
        </p:txBody>
      </p:sp>
      <p:sp>
        <p:nvSpPr>
          <p:cNvPr id="12" name="Text 3"/>
          <p:cNvSpPr txBox="1"/>
          <p:nvPr/>
        </p:nvSpPr>
        <p:spPr>
          <a:xfrm>
            <a:off x="533400" y="24386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и подвиги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Геракл, Одиссей и многие другие герои проходили испытания, как в большой сказочной игре. Их истории учили смелости, терпению и находчивости, когда выход кажется спрятанным.
</a:t>
            </a:r>
            <a:endParaRPr lang="en-US" sz="1164" dirty="0"/>
          </a:p>
        </p:txBody>
      </p:sp>
      <p:sp>
        <p:nvSpPr>
          <p:cNvPr id="13" name="Text 4"/>
          <p:cNvSpPr txBox="1"/>
          <p:nvPr/>
        </p:nvSpPr>
        <p:spPr>
          <a:xfrm>
            <a:off x="533400" y="31365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Объяснение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помогали людям понимать гром, море, смену времён года и другие явления. Если тогда не было учебников, на помощь приходила фантазия — очень мудрая и яркая.
</a:t>
            </a:r>
            <a:endParaRPr lang="en-US" sz="1164" dirty="0"/>
          </a:p>
        </p:txBody>
      </p:sp>
      <p:sp>
        <p:nvSpPr>
          <p:cNvPr id="14" name="Text 5"/>
          <p:cNvSpPr txBox="1"/>
          <p:nvPr/>
        </p:nvSpPr>
        <p:spPr>
          <a:xfrm>
            <a:off x="533400" y="3834488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для всех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мифы читают в книгах, смотрят в мультфильмах и изучают в музеях. Они помогают узнавать древнюю культуру и одновременно делают уроки истории немного волшебными.
</a:t>
            </a:r>
            <a:endParaRPr lang="en-US" sz="116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Греческий алфавит и новые слова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284574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появился алфавит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очень давно создали свой алфавит, чтобы удобно записывать слова, законы и сказания. Это помогло сохранить знания и передавать их следующим поколениям.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4574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Слова-путешественники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греческого языка в другие языки пришло много слов, например театр, школа, музыка и история. Они знакомы школьникам, потому что встречаются почти каждый день.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901335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для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история записана, она не теряется так легко, как песок в ладошке. Благодаря письму люди смогли хранить важные мысли, а не только рассказывать их вслух.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901335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Европу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Греческая письменность стала важной частью культуры Европы. Она помогла людям учиться, читать и создавать книги, а значит — делать мир немного умнее.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в Древней Греции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90968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под открытым небом
</a:t>
            </a:r>
            <a:pPr algn="l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Древнегреческие театры строили на склонах холмов. Так зрителям было удобно сидеть рядами и видеть сцену, даже если действие происходило далеко внизу.
</a:t>
            </a:r>
            <a:endParaRPr lang="en-US" sz="1189" dirty="0"/>
          </a:p>
        </p:txBody>
      </p:sp>
      <p:sp>
        <p:nvSpPr>
          <p:cNvPr id="11" name="Text 3"/>
          <p:cNvSpPr txBox="1"/>
          <p:nvPr/>
        </p:nvSpPr>
        <p:spPr>
          <a:xfrm>
            <a:off x="4383276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Трагедии и комедии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сцене показывали трагедии и комедии — серьёзные и весёлые истории. Одни заставляли задуматься, другие вызывали улыбку, а иногда и громкий смех.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98248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как искусство
</a:t>
            </a:r>
            <a:pPr algn="l" indent="0" marL="0">
              <a:lnSpc>
                <a:spcPct val="100000"/>
              </a:lnSpc>
              <a:buNone/>
            </a:pPr>
            <a:r>
              <a:rPr lang="en-US" sz="9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древних греков театр был не просто развлечением. Он учил думать, сопереживать героям и видеть, что в жизни бывают и радость, и трудные испытания.
</a:t>
            </a:r>
            <a:endParaRPr lang="en-US" sz="1195" dirty="0"/>
          </a:p>
        </p:txBody>
      </p:sp>
      <p:sp>
        <p:nvSpPr>
          <p:cNvPr id="13" name="Text 5"/>
          <p:cNvSpPr txBox="1"/>
          <p:nvPr/>
        </p:nvSpPr>
        <p:spPr>
          <a:xfrm>
            <a:off x="1568054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 актёров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Актёры надевали маски, чтобы зрители сразу понимали, кого они играют. Маска помогала видеть роль издалека и делала спектакль более выразительным.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Храм, который стоял веками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храмы строили из камня, чтобы они были прочными и красивыми. Внутри хранили святыни, а снаружи украшали здание колоннами. Такие постройки до сих пор поражают своей строгой красотой и спокойной силой.
</a:t>
            </a:r>
            <a:endParaRPr lang="en-US" sz="941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вида колонн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мастера создали дорический, ионический и коринфский стили колонн. У каждого был свой характер: один выглядел особенно просто, другой — изящно, а третий — очень нарядно. Архитекторы потом часто брали этот пример.
</a:t>
            </a:r>
            <a:endParaRPr lang="en-US" sz="941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Красота, которую помнят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храмы показывают, как умело древние строители соединяли прочность и красоту. Даже сегодня их формы узнают в разных странах мира. Это как подпись древних мастеров, которую трудно перепутать с другой.
</a:t>
            </a:r>
            <a:endParaRPr lang="en-US" sz="941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храмы и стройные колонны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351" y="1992620"/>
            <a:ext cx="297490" cy="3399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3814" y="1992620"/>
            <a:ext cx="297490" cy="3399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30274" y="1992620"/>
            <a:ext cx="297490" cy="33998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16735" y="1992620"/>
            <a:ext cx="297490" cy="339989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06395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по морю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жителей Греции море всегда было дорогой, а не преградой. По нему перевозили товары, ездили в гости на соседние острова и ловили рыбу.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2492856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Рыбалка и торговля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берегов многие семьи веками занимались рыболовством и обменом товаров. Морская жизнь помогала людям кормить семьи и связывать разные части страны между собой.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67931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острова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Крит, Родос и Санторини — одни из самых известных греческих островов. Каждый из них по-своему красив и часто выглядит как картинка из путеводителя.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86577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дома у воды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островах можно увидеть белые дома, узкие улочки и маленькие порты. Такие места выглядят уютно и немного сказочно, словно море само раскрасило их в светлые тона.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Море, острова и жизнь у берега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любят угощать в Греции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0968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 моря и солнца
</a:t>
            </a:r>
            <a:pPr algn="l" indent="0" marL="0">
              <a:lnSpc>
                <a:spcPct val="100000"/>
              </a:lnSpc>
              <a:buNone/>
            </a:pPr>
            <a:r>
              <a:rPr lang="en-US" sz="946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греческом столе часто стоят рыба, свежие овощи, хлеб, оливки и ароматное оливковое масло. Такая еда простая, полезная и очень подходит для тёплого морского климата.
</a:t>
            </a:r>
            <a:endParaRPr lang="en-US" sz="1136" dirty="0"/>
          </a:p>
        </p:txBody>
      </p:sp>
      <p:sp>
        <p:nvSpPr>
          <p:cNvPr id="10" name="Text 3"/>
          <p:cNvSpPr txBox="1"/>
          <p:nvPr/>
        </p:nvSpPr>
        <p:spPr>
          <a:xfrm>
            <a:off x="4383276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Любимый сыр фета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 фета добавляют в салаты, подают с хлебом и овощами. Его мягкий солёный вкус хорошо знаком многим людям, а в Греции он особенно любим и считается частью повседневной кухни.
</a:t>
            </a:r>
            <a:endParaRPr lang="en-US" sz="1085" dirty="0"/>
          </a:p>
        </p:txBody>
      </p:sp>
      <p:sp>
        <p:nvSpPr>
          <p:cNvPr id="11" name="Text 4"/>
          <p:cNvSpPr txBox="1"/>
          <p:nvPr/>
        </p:nvSpPr>
        <p:spPr>
          <a:xfrm>
            <a:off x="5498248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Гостя встречают с теплом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греческом доме гостя обычно ждут добрые слова, угощение и радушие. Такое отношение показывает, что для греков важно не только накормить, но и по-настоящему порадовать человека.
</a:t>
            </a:r>
            <a:endParaRPr lang="en-US" sz="1085" dirty="0"/>
          </a:p>
        </p:txBody>
      </p:sp>
      <p:sp>
        <p:nvSpPr>
          <p:cNvPr id="12" name="Text 5"/>
          <p:cNvSpPr txBox="1"/>
          <p:nvPr/>
        </p:nvSpPr>
        <p:spPr>
          <a:xfrm>
            <a:off x="1568054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стол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любят собираться за большим столом всей семьёй. За обедом или ужином взрослые и дети разговаривают, делятся новостями и не спешат расходиться — как будто время решило отдохнуть.
</a:t>
            </a:r>
            <a:endParaRPr lang="en-US" sz="108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502588"/>
            <a:ext cx="4130041" cy="23352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1103" y="1502588"/>
            <a:ext cx="4130041" cy="23352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3982400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Дерево, которое помнит древность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Оливковые деревья в Греции растут уже много веков и хорошо чувствуют себя в жарком, сухом климате. Их серебристые листья красиво блестят на солнце, а сами деревья кажутся спокойными и мудрыми, словно хранители времени.
</a:t>
            </a:r>
            <a:endParaRPr lang="en-US" sz="993" dirty="0"/>
          </a:p>
        </p:txBody>
      </p:sp>
      <p:sp>
        <p:nvSpPr>
          <p:cNvPr id="8" name="Text 1"/>
          <p:cNvSpPr txBox="1"/>
          <p:nvPr/>
        </p:nvSpPr>
        <p:spPr>
          <a:xfrm>
            <a:off x="4840295" y="3982400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Ветвь мира и победы
</a:t>
            </a:r>
            <a:pPr algn="l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плодов оливы получают масло, которое используют в еде и в быту. В древности оливковая ветвь была знаком мира и победы, поэтому дерево стало не просто растением, а настоящим символом страны.
</a:t>
            </a:r>
            <a:endParaRPr lang="en-US" sz="1112" dirty="0"/>
          </a:p>
        </p:txBody>
      </p:sp>
      <p:sp>
        <p:nvSpPr>
          <p:cNvPr id="9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Оливковое дерево — важный символ Греции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древняя Эллада дошла до наших дней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наследие Древней Греции сохранилось в книгах, науке, музеях и повседневной культуре.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3933" y="2057985"/>
            <a:ext cx="509053" cy="5090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260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7610" y="2082714"/>
            <a:ext cx="517045" cy="4595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84726" y="2057985"/>
            <a:ext cx="318158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509937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Музейные сокровища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музеях можно увидеть посуду, украшения, оружие и другие старинные вещи. Они выглядят тихо, но умеют рассказывать очень длинные истории без единого слова.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2264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Раскопки древностей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 аккуратно ищут в земле черепки, монеты, статуи и надписи. Каждая находка помогает понять, как жили люди в Элладе много веков назад.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697610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из прошлого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находкам учёные узнают, как строили дома, во что верили и чем пользовались древние греки. Так история становится понятной и живой.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85283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детей и взрослых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помогают узнавать прошлое не только по учебникам. Здесь и дети, и взрослые могут увидеть настоящие предметы древности и представить жизнь людей того времени.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 и музеи сохраняют историю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города Греции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90968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рядом с древностью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Афинах и других городах можно увидеть современные дома рядом со старинными руинами. Такое соседство напоминает, что история здесь не спрятана, а живёт прямо на улицах.
</a:t>
            </a:r>
            <a:endParaRPr lang="en-US" sz="1085" dirty="0"/>
          </a:p>
        </p:txBody>
      </p:sp>
      <p:sp>
        <p:nvSpPr>
          <p:cNvPr id="11" name="Text 3"/>
          <p:cNvSpPr txBox="1"/>
          <p:nvPr/>
        </p:nvSpPr>
        <p:spPr>
          <a:xfrm>
            <a:off x="4383276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центры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Афины, Салоники и Патры — важные города Греции. В них работают школы, магазины, дороги, музеи и парки, поэтому здесь кипит обычная городская жизнь.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98248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современная страна
</a:t>
            </a:r>
            <a:pPr algn="l" indent="0" marL="0">
              <a:lnSpc>
                <a:spcPct val="100000"/>
              </a:lnSpc>
              <a:buNone/>
            </a:pPr>
            <a:r>
              <a:rPr lang="en-US" sz="9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Греция — это не только древние памятники, но и современная жизнь с новыми домами, транспортом и школами. Она умеет бережно хранить старое и строить новое.
</a:t>
            </a:r>
            <a:endParaRPr lang="en-US" sz="1173" dirty="0"/>
          </a:p>
        </p:txBody>
      </p:sp>
      <p:sp>
        <p:nvSpPr>
          <p:cNvPr id="13" name="Text 5"/>
          <p:cNvSpPr txBox="1"/>
          <p:nvPr/>
        </p:nvSpPr>
        <p:spPr>
          <a:xfrm>
            <a:off x="1568054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 и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люди спешат по делам, гуляют по площадям и отдыхают в парках. Но даже среди шума машин можно заметить следы очень далёкого прошлого.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225776"/>
            <a:ext cx="4130041" cy="23352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1103" y="2225776"/>
            <a:ext cx="4130041" cy="233524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звучит бузуки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греческих праздниках часто слышна музыка народных инструментов, среди которых особенно известен бузуки. Его звонкий звук сразу создаёт настроение, и даже самый серьёзный гость начинает улыбаться и притопывать в такт.
</a:t>
            </a:r>
            <a:endParaRPr lang="en-US" sz="993" dirty="0"/>
          </a:p>
        </p:txBody>
      </p:sp>
      <p:sp>
        <p:nvSpPr>
          <p:cNvPr id="9" name="Text 2"/>
          <p:cNvSpPr txBox="1"/>
          <p:nvPr/>
        </p:nvSpPr>
        <p:spPr>
          <a:xfrm>
            <a:off x="48402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5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 в кругу друзей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танцы нередко исполняют в кругу, чтобы все чувствовали себя частью одной дружной компании. Движения бывают быстрыми, весёлыми и очень слаженными, как будто танцоры разговаривают без слов.
</a:t>
            </a:r>
            <a:endParaRPr lang="en-US" sz="1055" dirty="0"/>
          </a:p>
        </p:txBody>
      </p:sp>
      <p:sp>
        <p:nvSpPr>
          <p:cNvPr id="10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танцы и праздники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4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письменность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сохранили свой язык и алфавит, которые появились очень давно. Благодаря этому древние тексты, надписи и имена героев можно читать и изучать и сегодня.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485129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прошлого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стране бережно относятся к храмам, статуям и другим историческим местам. Они напоминают о Древней Элладе и помогают не забывать, как жили люди много веков назад.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663864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и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мифы, праздники и обычаи не исчезли. Их рассказывают в семьях, показывают в музеях и используют в книгах, поэтому связь с прошлым остаётся очень крепкой.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842598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 рядом с настоящим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современной Греции старинные улицы, руины и новые дома часто стоят рядом. Это делает страну особенной: здесь можно почти в один шаг попасть из древности в сегодняшний день.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Грецию называют наследницей Эллады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695" y="2025492"/>
            <a:ext cx="342803" cy="274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1157" y="2025492"/>
            <a:ext cx="342803" cy="274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51524" y="1992620"/>
            <a:ext cx="254991" cy="33998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95486" y="1992620"/>
            <a:ext cx="339989" cy="339989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06395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Древней Греции появились важные идеи о том, как люди могут участвовать в жизни города. Эти мысли потом помогли многим странам строить общество и принимать общие решения.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2492856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греки сделали театр частью большой культуры. Их пьесы, маски и сцены стали примером для многих народов, которые позже полюбили спектакли и представления.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67931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мыслители задавали трудные вопросы и искали ответы о мире, человеке и знаниях. Их идеи помогли людям учиться рассуждать внимательно и не бояться думать глубже.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86577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игры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Олимпийские игры стали символом силы, честной борьбы и уважения к спорту. Сегодня они объединяют людей из разных стран и напоминают о древнем греческом начале.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Греция подарила миру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1842473"/>
            <a:ext cx="2249100" cy="17307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1842473"/>
            <a:ext cx="2249100" cy="17307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1842473"/>
            <a:ext cx="2249100" cy="17307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и острова
</a:t>
            </a:r>
            <a:pPr algn="l" indent="0" marL="0">
              <a:lnSpc>
                <a:spcPct val="100000"/>
              </a:lnSpc>
              <a:buNone/>
            </a:pPr>
            <a:r>
              <a:rPr lang="en-US" sz="8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Школьник, приехавший в Грецию, сразу заметит море, острова и белые домики у берега. Ветер там приносит запах соли, а маленькие порты выглядят так, будто ждут весёлые кораблики после уроков.
</a:t>
            </a:r>
            <a:endParaRPr lang="en-US" sz="1057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Древность на каждом шагу
</a:t>
            </a:r>
            <a:pPr algn="l" indent="0" marL="0">
              <a:lnSpc>
                <a:spcPct val="100000"/>
              </a:lnSpc>
              <a:buNone/>
            </a:pPr>
            <a:r>
              <a:rPr lang="en-US" sz="8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прогулке можно увидеть храмы, колонны и старинные камни, которые помнят очень далёкие времена. Рядом шумят машины и гуляют люди, и это делает путешествие особенно удивительным.
</a:t>
            </a:r>
            <a:endParaRPr lang="en-US" sz="983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 и радость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экскурсий приятно попробовать греческую еду и увидеть, как люди собираются за столом или танцуют на празднике. Греция показывает, что история может быть не только серьёзной, но и очень тёплой.
</a:t>
            </a:r>
            <a:endParaRPr lang="en-US" sz="941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Греция глазами школьника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Греция соединяет древность и сегодняшний день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Греция бережно хранит наследие Эллады и показывает его миру. Здесь рядом живут древние храмы, мифы, игры и современная жизнь, поэтому страна кажется и мудрой, и очень живой.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2026-05-26T09:20:57Z</dcterms:created>
  <dcterms:modified xsi:type="dcterms:W3CDTF">2026-05-26T09:20:57Z</dcterms:modified>
</cp:coreProperties>
</file>