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величины на число и на величину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делить сантиметры, килограммы, минуты и рубли без путаницы.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умеем и зачем это пригодится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 уже знаете таблицу умножения, деление чисел и единицы измерения. Теперь эти знания помогут решать жизненные задачи: делить ленту, считать яблоки, время, деньги и расстояние.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величина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Величина показывает, сколько чего-то есть: длину, массу, время, объём или стоимость. Она помогает не просто считать, а измерять предметы и события.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величины есть единица измерения. Длину измеряют в сантиметрах и метрах, массу — в граммах и килограммах, время — в минутах и часах.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Стоимость измеряют в рублях и копейках. Именно единица измерения подсказывает, как правильно записать ответ, чтобы он был понятным и точным.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величины на число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12 сантиметров ленты разделить на 3 равные части, получится по 4 сантиметра. Здесь мы находим длину одной части, а не считаем, сколько частей есть.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нужен, когда что-то делят поровну: ленту, массу продуктов, время урока или расстояние. Ответ всегда остаётся с той же единицей измерения.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деления на число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известна вся величина: сколько сантиметров, килограммов, минут или рублей есть сначала. Потом её делят на число равных частей, как на аккуратные кусочки.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18 конфет разделили между 6 детьми. Каждому досталось по 3 конфеты. Мы нашли величину одной части, а не просто число.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ответе обязательно пишут единицу измерения: 3 конфеты, 4 см, 5 минут. Без неё ответ получается словно без шапки зимой — вроде есть, а чего-то не хватает.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900" y="2017307"/>
            <a:ext cx="3465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3375" y="2017307"/>
            <a:ext cx="40425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06725" y="2017307"/>
            <a:ext cx="404250" cy="462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деление умножением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35950" y="2646501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24 минуты разделили на 6 частей и получилось 4 минуты, проверка будет такой: 4 × 6 = 24. Всё сходится, можно выдыхать.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0772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обратное действие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30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показывает, правильно ли найдена одна часть. Если произведение равно исходной величине, деление выполнено верно и без хитрых сюрпризов.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5055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 ответ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8265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убедиться не только в числе, но и в записи ответа. При делении на число рядом с ответом остаётся сантиметр, минута, килограмм или рубль.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8239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забудь единицу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решать задачу на деление величины на число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 пропустить величину, число частей и единицу измерения.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делят величину на величину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раз помещается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12 сантиметров ленты разделить на кусочки по 3 сантиметра, получится 4 кусочка. Мы считаем, сколько раз одна величина помещается в другой.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— только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задачах длина, масса или время в ответе не нужны. Получается только число: оно показывает количество равных мер, а не саму меру.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60000" cy="20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ответ нужен в задачах, где важно узнать, сколько раз одна мера входит в другую. Здесь единица измерения в ответе не пишется.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105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115425"/>
            <a:ext cx="33984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отрезка по 2 сантиметра помещаются в полоске длиной 8 сантиметров.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математики для 4 класса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два вида деления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зависит от того, что требуется найти: часть величины или количество таких частей.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1465800"/>
            <a:ext cx="41166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 в ответе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5013600" y="61020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делят величину на число, в ответе обязательно остаётся единица измерения: сантиметры, килограммы, минуты или рубли. Иначе ответ будет неполным и легко собьёт с толку.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13600" y="363265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самое удобное правило для проверки себя: есть единица в ответе — значит, искали часть величины. Нет единицы — значит, находили количество таких частей.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13600" y="21214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делят величину на величину, получается не длина и не масса, а только число. Здесь единица не нужна, потому что мы считаем, сколько раз одна мера помещается в другой.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из жизни, где помогает деление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взяла один метр тесьмы и аккуратно разрезала её на четыре одинаковые части. Получились кусочки по 25 сантиметров. Такая задача легко встречается на уроке труда, когда важно не только посчитать, но и сохранить ровные отрезки.
</a:t>
            </a:r>
            <a:endParaRPr lang="en-US" sz="1027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Тесьма для поделок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прошёл 6 километров за 2 часа. Если разделить расстояние на время, получится, что за 1 час он проходил 3 километра. Так математика помогает понять, с какой скоростью идёт человек на прогулке или в походе.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домой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площадке детям нужно разделить дистанцию на равные участки или узнать, сколько кругов они пробежали. В таких заданиях удобно считать не только шаги и минуты, но и расстояние, которое нужно пройти до финиша.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Спортивная игра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задачи, но ответы разные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12 яблок разделили на 3 ребёнка, ищут размер одной части. Ответ получается с единицей: 4 яблока. Значит, нужно делить величину на число.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сказано: 12 яблок по 3 яблока, надо узнать, сколько таких порций получится. Здесь ответ — 4, и единица уже не нужна, потому что считаем группы.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числа в условии ещё не подсказывают действие. Главное — понять вопрос: нужна одна равная часть или количество частей внутри всей величины.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полезно представить предметы. Яблоки, ленты, минуты или рубли легче разделить в воображении, чем потом исправлять неверный ответ.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6650" y="1412720"/>
            <a:ext cx="380100" cy="43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9500" y="3239995"/>
            <a:ext cx="434400" cy="43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10000" y="1412720"/>
            <a:ext cx="434400" cy="43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10000" y="3239995"/>
            <a:ext cx="434400" cy="434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умножения помогает считать быстро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ответ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47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вычислить 20 : 5 или 24 : 6, таблица умножения помогает сразу найти результат. Это экономит время и не даёт запутаться в простых делениях.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без путаницы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847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известно, сколько килограммов яблок или конфет нужно разделить поровну, умножение помогает быстро проверить деление. Ответ остаётся с той же единицей, что и в условии.
</a:t>
            </a:r>
            <a:endParaRPr lang="en-US" sz="1119" dirty="0"/>
          </a:p>
        </p:txBody>
      </p:sp>
      <p:sp>
        <p:nvSpPr>
          <p:cNvPr id="13" name="Text 6"/>
          <p:cNvSpPr txBox="1"/>
          <p:nvPr/>
        </p:nvSpPr>
        <p:spPr>
          <a:xfrm>
            <a:off x="46683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без лишних шагов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1952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работе с сантиметрами и метрами удобно сразу делить величину на число частей. Так легче определить длину одной части ленты, верёвки или отрезка.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46683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 деньги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51952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задачах про минуты, часы, рубли и копейки важно считать точно и без долгих вычислений. Таблица умножения делает такие примеры почти мгновенными.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встречаются часто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самых частых ошибок — написать ответ без единицы измерения. Тогда непонятно, о чём идёт речь: о сантиметрах, минутах, килограммах или рублях.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ошибка — перепутать, что нужно найти. Иногда ищут число частей, хотя в задаче просят найти одну равную часть. Тут помогает внимательное чтение вопроса.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промахнуться, полезно сделать рисунок, краткую запись и проверку умножением. Эти простые шаги работают как школьный фонарик: сразу подсвечивают верный ответ.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с отрезком и линейкой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4475700" y="192525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длиной 15 сантиметров разделили на 5 равных частей. Если все части одинаковые, то каждая из них должна быть меньше целого отрезка в пять раз.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475700" y="362010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деление: 15 : 5 = 3. Значит, длина каждой части — 3 сантиметра. На рисунке удобно увидеть, как число 5 связано с длиной 15 см и ответом 3 см.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нужное действие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читаем условие, затем смотрим, что требуется найти: часть величины или количество частей.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837263"/>
            <a:ext cx="452400" cy="361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100" y="1792023"/>
            <a:ext cx="452400" cy="45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493800"/>
            <a:ext cx="452400" cy="452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493800"/>
            <a:ext cx="452400" cy="452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Тренируемся на разных величинах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8 сантиметров разделить на 2 равные части, получится 4 сантиметра. Такие задачи учат видеть, как из целого получается одна аккуратная часть.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8 килограммов яблок раскладывают по 2 килограмма, удобно сразу понять, сколько получится мешков или пакетов. Ответ сопровождается той же единицей измерения.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12 минут разделить на 3 минуты, можно узнать, сколько таких отрезков времени помещается в целом промежутке. Здесь получается уже не величина, а число.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10 рублей разменять по 2 рубля, легко понять, сколько монет получится. Важно читать вопрос внимательно и не забывать про правильную запись ответа.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Стоимость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перед итогом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величины на число помогает найти одну равную часть. В ответе обязательно пишут единицу измерения, потому что результат остаётся величиной: длиной, массой, временем или стоимостью.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величины на величину показывает, сколько раз одна мера содержится в другой. Здесь получается только число, поэтому единица измерения не требуется.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сомневаешься, задай себе простой вопрос: нужен ли в ответе сантиметр, минута или рубль? Этот маленький вопрос часто спасает от большой ошибки.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200" y="459750"/>
            <a:ext cx="3910500" cy="42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43500" y="360000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вида деления — один понятный секрет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143500" y="3240000"/>
            <a:ext cx="35910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увидели, что величины можно делить по-разному: чтобы найти часть или чтобы узнать, сколько раз одна мера помещается в другой. Помогают внимательность и проверка.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2026-05-24T11:33:30Z</dcterms:created>
  <dcterms:modified xsi:type="dcterms:W3CDTF">2026-05-24T11:33:30Z</dcterms:modified>
</cp:coreProperties>
</file>