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векторного графического редактора Inkscape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Inkscape — бесплатный редактор векторов. Разберём окно, инструменты, цвет, слои и масштаб.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интерфейс Inkscape на уроках информатики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Inkscape помогает создавать схемы, значки, простые логотипы, плакаты и учебные рисунки. Формат SVG удобно редактировать: объекты легко двигать и менять размер. Для 7 класса важны базовые шаги: открыть, найти панели, выбрать инструмент, настроить цвет и сохранить.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0" y="1744038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390" y="1744038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8470" y="3328768"/>
            <a:ext cx="398213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сверху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открывает команды для работы с файлом, редактирования и настроек. Здесь находятся основные действия, которые пригодятся почти в каждом задании: создать, открыть, сохранить, отменить и изменить параметры.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Панель инструментов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создают и изменяют объекты на холсте: от фигур до текста. Выбрав нужный значок, ученик быстро приступает к задаче, не переключаясь между множеством пунктов меню.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цветов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задаёт цвета заливки и обводки. Благодаря ей можно за секунды сделать объект ярче или аккуратнее по оформлению, подобрать контраст и быстро исправить цветовые ошибки.
</a:t>
            </a:r>
            <a:endParaRPr lang="en-US" sz="1116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
</a:t>
            </a:r>
            <a:pPr algn="l" indent="0" marL="0">
              <a:lnSpc>
                <a:spcPct val="90000"/>
              </a:lnSpc>
              <a:buNone/>
            </a:pPr>
            <a:r>
              <a:rPr lang="en-US" sz="46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 помогают ориентироваться по размерам и положению. Они особенно полезны, когда нужно выровнять элементы, выдержать одинаковые отступы или сделать надписи и фигуры ровно.
</a:t>
            </a:r>
            <a:endParaRPr lang="en-US" sz="112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состояния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состояния показывает подсказки и сведения о выделении: например, параметры выбранного объекта. Она подсказывает, что происходит прямо сейчас, и помогает контролировать точность работы.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окна программы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Холст и белая страница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окна — холст, на котором появляются фигуры, текст и изображения. Белая страница показывает размер документа, а серый фон вокруг неё отмечает область вне страницы.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фон и линейки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 сверху и слева нужны для точной ориентации. Они помогают измерять отступы и выравнивать элементы по координатам, а также понимать, где заканчивается страница и начинается «рабочая» зона.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область, холст и страница документа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времени уходит на действия с объектами: создание, перемещение и изменение формы. Поэтому холст и инструменты — главные «рабочие места» ученика.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для скорости в учебных проектах важнее всего уверенно пользоваться холстом, панелью инструментов и настройками выбранного инструмента.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интерфейса используются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для школьного задания (в рамках учебного сценария автора), % распределения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265" y="1898588"/>
            <a:ext cx="603411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 управление объектами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выделения нужен, чтобы выбирать объекты на холсте, перемещать их и менять порядок слоёв. Без него сложно точно работать: вы всегда видите, что именно выбрано.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геометрия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панели есть инструменты для построения прямоугольников, эллипсов и звёзд. Они создают аккуратные формы с понятными границами, что удобно для схем, эмблем и простых иллюстраций.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рисование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перо помогают рисовать линии и создавать кривые. Эти инструменты полезны, когда нужно не «идеально геометрично», а от руки: контуры, дорожки, декоративные элементы.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подписи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текста позволяет добавлять надписи на рисунок. В школьных работах это особенно важно: название схемы, подписи к значкам и краткие объяснения должны быть читабельными.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Панель инструментов слева
</a:t>
            </a:r>
            <a:endParaRPr lang="en-US" sz="2941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Панель инструментов слева
</a:t>
            </a:r>
            <a:endParaRPr lang="en-US" sz="29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создаётся векторный объект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в Inkscape для рисунков, схем и простых плакатов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328" y="2043977"/>
            <a:ext cx="403679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основных частей интерфейса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элементы окна Inkscape, их расположение и роль в работе над рисунком.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понимать, где находятся нужные элементы и что они делают, можно быстрее ориентироваться в программе и меньше отвлекаться на поиск команд.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интерфейса Inkscape по структуре окна.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верхним меню находится строка параметров, и она меняется в зависимости от выбранного инструмента. Это избавляет от лишних окон и помогает сразу видеть, какие настройки доступны.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здесь задаются размеры и закругление углов. Для текста — шрифт и размер. Для пера — способ построения кривой, чтобы линия получалась нужной формы.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параметрам работа становится точнее и быстрее: вы вводите значения прямо там, где выполняете действие, и не тратите время на поиск параметров в меню.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параметров активного инструмента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цветов, заливка и обводка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палитра позволяет быстро выбирать цвет заливки и обводки объекта. Левый щелчок мыши меняет заливку, правый — обводку, поэтому оформление можно корректировать прямо по ходу работы.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Inkscape применяются сплошные цвета, градиенты и прозрачность. Это важно при создании значков, декоративных элементов и простых иллюстраций: залитая фигура выглядит иначе, чем фигура только с контуром.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и окна дают настройки прямо перед рисованием, а пипетка помогает быстро перенести оттенок с уже готового элемента на холсте.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школьных работ самый быстрый путь — палитра, для аккуратной настройки — окно заливки и обводки, а пипетка удобна, когда цвет нужно «снять» с примера.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выбора цвета в Inkscape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удобства (условная шкала), 2026-05-14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боковые панели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Диалоговые окна Inkscape открывают доступ к ключевым настройкам: слоям, выравниванию, заливке и обводке, параметрам текста и применению фильтров, когда требуется точная правка.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панели позволяют держать нужные инструменты и параметры рядом с холстом, не возвращаясь к меню каждый раз, когда вы меняете цвет, контур или свойства объекта.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помогает в больших работах: когда рисунок состоит из множества элементов, вы быстро переключаетесь между настройками и не прерываете основной ход построения.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панели также упрощают поиск команды в сложном проекте: вы видите связанные параметры в одном месте и быстрее понимаете, что именно нужно изменить.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Управляйте слоями, чтобы элементы не мешали друг другу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со слоями при работе с векторным рисунком в Inkscape (создание, организация, редактирование и объединение частей).
</a:t>
            </a:r>
            <a:endParaRPr lang="en-US" sz="22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Приближайте или отдаляйте изображение колесом мыши и кнопками масштаба: так удобнее рассматривать мелкие детали и аккуратно править формы, не теряя точность.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Прокрутка нужна, когда страница больше окна программы или схема получается длинной: вы перемещаетесь по документу и контролируете видимую часть без потери места.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композиции полезен общий масштаб: на нем хорошо видно, как расположены все объекты на листе, хватает ли отступов и не «съехали» ли элементы.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Масштаб, прокрутка и навигация по документу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создаёте несколько похожих элементов, быстрые действия сокращают число повторных шагов: правка становится «короче», а рисунок — стабильнее.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заметнее там, где действие повторяется часто: горячие клавиши и быстрые операции снижают зависимость от поиска команд в меню и уменьшают паузы.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работу в графическом редакторе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прироста скорости (условные значения), 2026-05-14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состояния: подсказки и сведения о выделении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состояния показывает координаты, размеры выбранного объекта, число выделенных элементов и текущий слой, а также подсказки для активного инструмента, чтобы вы понимали, что происходит в работе.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контролировать изменения без дополнительных окон: после выбора фигуры, перемещения и изменения масштаба сведения обновляются, поэтому проще заметить ошибку и вовремя скорректировать рисунок.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файлов, связанные с Inkscape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формат под задачу: сохранение редактируемой векторной работы, подготовка изображения, обмен и печать или профессиональный полиграфический обмен.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редактируемой векторной работы чаще выбирают SVG; PNG удобен для просмотра и публикации, а PDF/EPS — для обмена и печати в соответствующих сценариях.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форматам (обобщённо для учебных задач), 2026-05-14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113" y="1744038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подсказки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инструментов и подсказки помогают быстрее понять назначение команды, особенно когда вы только осваиваете интерфейс и учитесь находить нужный шаг без долгих поисков.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и повтор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отмены и повтора позволяют безопасно пробовать изменения: вы возвращаетесь на шаг назад и легко исправляете ошибку, не начиная работу заново.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объектов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Дубликаты ускоряют создание одинаковых элементов: можно сделать копию формы или надписи и потом уточнить размеры и положение, не повторяя построение вручную.
</a:t>
            </a:r>
            <a:endParaRPr lang="en-US" sz="1131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рамкой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нескольких элементов рамкой упрощает работу с группой объектов: вы сразу переводите их в нужное место или применяете изменения, не выбирая каждый по отдельности.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правка фигур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фигуры удобно менять по размеру и форме, поэтому первые практические задания получаются аккуратными: проще добиться ровных контуров и нужных пропорций.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интерфейса для начинающих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до готового результата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маршрут создания учебного рисунка: построение, настройка внешнего вида, организация элементов и финальное сохранение/экспорт.
</a:t>
            </a:r>
            <a:endParaRPr lang="en-US" sz="2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Inkscape: что помогает работать быстрее и аккуратнее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Inkscape объединяет холст, панели инструментов, строку параметров, палитру, диалоги, слои и строку состояния. Понимание роли каждого элемента делает работу с векторной графикой спокойнее и точнее на школьных заданиях.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2026-05-14T11:04:57Z</dcterms:created>
  <dcterms:modified xsi:type="dcterms:W3CDTF">2026-05-14T11:04:57Z</dcterms:modified>
</cp:coreProperties>
</file>