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 и типы речи: что изучает тема в 8 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23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как устроен текст и почему это важно в речи.
</a:t>
            </a:r>
            <a:endParaRPr lang="en-US" sz="2374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факт можно рассказать по-разному: другу, в учебнике, в объявлении или в рассказе. Стиль подсказывает, какие слова и тон выбрать, а тип речи — как выстроить содержание.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отличать стиль от типа речи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75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4575" y="1291100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425" y="1291100"/>
            <a:ext cx="300900" cy="30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стиль речи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024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зависит от того, где и зачем звучит текст: дома, на уроке, в документе, в статье или в книге.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1697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общения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9292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сообщить, объяснить, убедить или описать, языковые средства будут разными. Цель помогает выбрать нужный стиль.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86017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высказывания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077775" y="1819300"/>
            <a:ext cx="23514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стиле уместны простые слова, в другом — термины, книжные выражения или устойчивые формулы. Выбор слов задаёт тон текста.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45025" y="1289775"/>
            <a:ext cx="1884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1169725" y="3036775"/>
            <a:ext cx="31917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Эмоциональность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может быть нейтральным, точным или выразительным. Это влияет на интонацию, оценку и общий характер высказывания.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тоже меняется: где-то нужны короткие реплики, где-то — строгие и сложные конструкции. Так стиль становится узнаваемым.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предложений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стиль в повседневной речи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«Ты уже вышел?» — короткая фраза сразу задаёт живой диалог. В переписке мы часто пропускаем лишнее, потому что собеседник и так понимает ситуацию. Именно так работает разговорный стиль.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 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речь звучит быстро и непринуждённо: вопросы, уточнения, короткие ответы. В ней легко услышать обращения, частицы и неполные предложения, потому что главное — обменяться мыслью без задержки.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разговор становится особенно тёплым: появляются уменьшительные формы, эмоциональные слова, привычные семейные выражения. Такая речь не требует строгой книжной формы, но остаётся понятной и естественной для близких.
</a:t>
            </a:r>
            <a:endParaRPr lang="en-US" sz="9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нужен там, где важно объяснить понятие точно и без лишних эмоций. Он помогает читателю понять смысл через определения, термины и последовательное изложение.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или справочнике научный стиль учит не просто запоминать правило, а понимать его смысл. Поэтому он особенно важен на уроках, где нужно объяснять закономерности.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стиля характерны связки мысли: во-первых, во-вторых, поэтому, следовательно, таким образом. Они показывают ход рассуждения и делают текст ясным и логичным.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стиль: точность, логика, терминология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37" y="1471725"/>
            <a:ext cx="12645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0975" y="1471725"/>
            <a:ext cx="12645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50" y="1471725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3562" y="3212175"/>
            <a:ext cx="168600" cy="168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61350" y="3222195"/>
            <a:ext cx="185700" cy="1485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Официально-деловой стиль: документы и правила
</a:t>
            </a:r>
            <a:endParaRPr lang="en-US" sz="2600" dirty="0"/>
          </a:p>
        </p:txBody>
      </p:sp>
      <p:sp>
        <p:nvSpPr>
          <p:cNvPr id="14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600300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стиль используют в заявлениях, справках, приказах, расписках и инструкциях. Его главная задача — передать сведения точно, кратко и без двусмысленности.
</a:t>
            </a:r>
            <a:endParaRPr lang="en-US" sz="1289" dirty="0"/>
          </a:p>
        </p:txBody>
      </p:sp>
      <p:sp>
        <p:nvSpPr>
          <p:cNvPr id="16" name="Text 3"/>
          <p:cNvSpPr txBox="1"/>
          <p:nvPr/>
        </p:nvSpPr>
        <p:spPr>
          <a:xfrm>
            <a:off x="335664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Стандартизированные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часто встречаются готовые обороты: прошу предоставить, на основании, в связи с, согласно, уведомляем. Они помогают сделать текст единообразным и официальным.
</a:t>
            </a:r>
            <a:endParaRPr lang="en-US" sz="1239" dirty="0"/>
          </a:p>
        </p:txBody>
      </p:sp>
      <p:sp>
        <p:nvSpPr>
          <p:cNvPr id="17" name="Text 4"/>
          <p:cNvSpPr txBox="1"/>
          <p:nvPr/>
        </p:nvSpPr>
        <p:spPr>
          <a:xfrm>
            <a:off x="6112999" y="186045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эмоций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неуместны разговорные слова, шутки и образные сравнения. Такой текст должен звучать строго и нейтрально, чтобы не возникало разночтений.
</a:t>
            </a:r>
            <a:endParaRPr lang="en-US" sz="1289" dirty="0"/>
          </a:p>
        </p:txBody>
      </p:sp>
      <p:sp>
        <p:nvSpPr>
          <p:cNvPr id="18" name="Text 5"/>
          <p:cNvSpPr txBox="1"/>
          <p:nvPr/>
        </p:nvSpPr>
        <p:spPr>
          <a:xfrm>
            <a:off x="600300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Официально-деловой текст не любит длинных отступлений. В нём важны только нужные сведения: кто, что, когда, где и на каком основании.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3356649" y="3600900"/>
            <a:ext cx="2403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формулировка должна пониматься одинаково всеми читателями. Именно поэтому в деловой речи так важны точность, порядок и устойчивые выражения.
</a:t>
            </a:r>
            <a:endParaRPr lang="en-US" sz="12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 встречается в новостях, репортажах, статьях и выступлениях. Он сообщает факты, но одновременно выражает отношение к событию и обращается к читателю.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характерны яркие заголовки, риторические вопросы, призывы и общественно значимая лексика. Такой текст не только информирует, но и побуждает задуматься о проблеме.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Публицистический стиль: факты и воздействие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стиль: образность и выразительность
</a:t>
            </a:r>
            <a:endParaRPr lang="en-US" sz="2506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умеет показывать человека через детали: взгляд, походку, жест, улыбку. Несколько точных штрихов могут раскрыть характер сильнее, чем длинное объяснение, потому что образ сразу запоминается.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солнце будто просыпается вместе с героями, ветер раздвигает туман, а речка блестит, как зеркало. Такие сравнения, метафоры и олицетворения делают текст живым, ярким и легко представимым.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осеннего леса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художественном тексте оживает: деревья шепчутся, листья кружатся золотым дождём, а воздух кажется прозрачным и холодным. Автор не просто сообщает факт, а создаёт настроение и помогает увидеть картину глазами читателя.
</a:t>
            </a:r>
            <a:endParaRPr lang="en-US" sz="9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206" y="1394038"/>
            <a:ext cx="3801588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выбирают по ситуации общения: от бытового разговора до учебного объяснения и текста для печати.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родного языка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чем стили отличаются по сфере употребления и языковым средствам.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стилей речи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родного языка; обобщение для 8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типичные школьные ситуации, где каждый стиль звучит особенно естественно.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и художественный стили встречаются чаще в повседневной и литературной речи; остальные связаны с учебными, общественными и деловыми текстами.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разные стили речи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текста: от темы и цели высказывания к признакам лексики, синтаксиса и сфере общения.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стиль текста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типа речи выделяют в школьном курсе: повествование, описание и рассуждение.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родного языка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как по-разному строится содержание текста: через события, признаки или доказательство мысли.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обозначает, кто действует, где и когда происходит событие. Читатель сразу понимает исходную ситуацию и готовится следить за развитием действия.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передаёт смену действий и событий во времени. Здесь особенно заметны глаголы движения, временные слова и причинно-следственные связи между эпизодами.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подводит к результату, итоговому событию или изменению состояния. Благодаря этому текст воспринимается как цельная цепочка происходящего.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Повествование: события и последовательность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сосредоточено не на действиях, а на том, каким предстает предмет, человек, природа или помещение. Автор выбирает точные признаки и заметные детали.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тексте важны прилагательные, сравнения и слова, передающие цвет, форму, размер, настроение или состояние. Они создают наглядный и выразительный образ.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Описание: признаки, детали, признаки предмета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формулируется тезис — основная мысль, которую нужно объяснить или доказать. Без него текст рассуждения теряет ясную цель.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приводятся аргументы: факты, примеры, объяснения, сравнения. Для связи частей часто используются слова потому что, так как, поэтому, следовательно.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делается вывод, который подтверждает мысль и завершает рассуждение. Такой тип речи особенно полезен в ответах и мини-сочинениях.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Рассуждение: тезис, доказательство, вывод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родного языка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речи отвечает на свою задачу: рассказать о событии, показать признаки или объяснить мысль. В одном тексте они могут сочетаться.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сравнения видно, что различие определяется не темой, а способом развития содержания.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три типа речи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85621"/>
            <a:ext cx="4374900" cy="17306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узнать тип речи по словам-подсказкам и грамматическим признакам текста.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ускоряют анализ, но окончательный вывод нужно делать по общему смыслу текста.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и языковые признаки типов речи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текста для уроков родного языка и выполнения школьных заданий.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тип речи в тексте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задает ситуацию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подсказывает, где уместен текст: в учебнике, документе, новости или художественном произведении. От него зависят выбор слов, тон и степень точности.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речи задает построение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речи показывает, как разворачивается мысль внутри текста. Поэтому в одном стиле могут встречаться разные типы речи, если этого требует содержание.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и тип речи: как они работают вместе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два ключа к пониманию текста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помогает выбрать уместные языковые средства, а тип речи — увидеть, как построено содержание. Это знание делает чтение внимательнее, а собственные высказывания — точнее и выразительнее.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2026-05-21T14:54:25Z</dcterms:created>
  <dcterms:modified xsi:type="dcterms:W3CDTF">2026-05-21T14:54:25Z</dcterms:modified>
</cp:coreProperties>
</file>