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сферы Земли — основа жизни и экосистем, их взаимодействия изучаются в биологии.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сфер Земли: основные темы и значение для биологии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сфер Земли возникла в XIX веке, благодаря исследованиям В.И. Вернадского. Сегодня изучение сфер объединяет географию, биологию и экологию, особенно в контексте глобальных экологических вызовов.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представлений о сферах Земли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Литосфера: основа твердой оболочки Земли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литосферы и её компоненты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включает земную кору и верхний слой мантии толщиной до 100 км. В неё входят материки, океаническое дно, разнообразные породы и минералы, формирующие прочную основу планеты.
</a:t>
            </a:r>
            <a:endParaRPr lang="en-US" sz="1065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литосферы в поддержании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литосферы обеспечивают питание растительных организмов. Также литосфера служит платформой для биосферы и гидросферы, влияя на формирование экосистем.
</a:t>
            </a:r>
            <a:endParaRPr lang="en-US" sz="10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составляющие гидросферы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охватывает океаны, моря, реки, озёра, ледники и подземные воды, покрывая 71% поверхности Земли и храня около 1,4 млрд км³ воды.
</a:t>
            </a:r>
            <a:endParaRPr lang="en-US" sz="1099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и климатические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оболочка регулирует температуру, участвует в круговороте воды и поддерживает жизнь на Земле, создавая условия для разнообразия биологических сообществ.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Гидросфера: водный покров планеты
</a:t>
            </a:r>
            <a:endParaRPr lang="en-US" sz="2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Атмосфера: газовая оболочка Земли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состоит преимущественно из азота (78%) и кислорода (21%), а также углекислого газа, аргона и других газов. Этот газовый кокон удерживается гравитацией планеты.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обеспечивает дыхание, защищает живые организмы от вредного космического излучения, а также формирует погоду и климат, влияя на условия существования.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здесь происходят обмены веществ между живыми организмами и окружающей средой, что поддерживает устойчивость природных систем и круговороты элементов.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жизнь и её границы на Земле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включает все формы жизни — бактерии, растения, животных, грибы, распространяясь на верхний слой литосферы, всю гидросферу и нижнюю часть атмосферы.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масс сфер Земли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малую массу, биосфера играет ключевую роль в жизненных процессах планеты.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сосредоточена в литосфере, а биосфера, несмотря на минимальную массу, обеспечивает жизнедеятельность Земли.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геологических исследований, 2023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010486"/>
            <a:ext cx="4014300" cy="16647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сфер Земли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компоненты, физические свойства и функции каждой из четырёх сфер Земли.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сфера выполняет уникальные функции, обеспечивая гармоничное существование планеты.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и географии, 2024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 между сферами Земли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литосферы, гидросферы, атмосферы и биосферы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между сферами: примеры из природы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в атмосфере служит границей с биосферой, защищая живые организмы от ультрафиолетового излучения и поддерживая экологический баланс.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Мхи, обитающие на камнях и горных породах, демонстрируют взаимодействие литосферы и биосферы, а также пример адаптации живых организмов к среде.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озёр и морей — это место, где литосфера напрямую соприкасается с гидросферой, образуя уникальные экосистемы водно-земного перехода.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процессы и их влияние на жизнь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и 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вулканов выбрасывают в атмосферу газы и частицы, способные охлаждать атмосферу, снижая температуру на Земле. Это временное явление влияет на погодные условия и экосистемы в прилегающих зонах.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горообразования в формировании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Поднимаясь и смещаясь, горы создают новые ландшафты и климатические условия. Это способствует появлению уникальных растительных и животных сообществ, обогащая биосферу планеты.
</a:t>
            </a:r>
            <a:endParaRPr lang="en-US" sz="10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воды: роль гидросферы для природы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 с поверхности океанов и других водоемов, образуя облака через конденсацию. Образовавшиеся осадки возвращают влагу на землю, обеспечивая влажность и питание экосистем.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подземные воды транспортируют влагу обратно в моря и океаны. Этот непрерывный цикл поддерживает климат и помогает переносить растворённые минералы по всей планете.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как переносчик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способствует распределению семян и пыльцы, обеспечивая размножение растений. Кроме того, он переносит влагу и тепло, влияя на климатические условия в разных регионах.
</a:t>
            </a:r>
            <a:endParaRPr lang="en-US" sz="996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их роль в климате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регулируют температуру поверхности Земли, отражая солнечные лучи и удерживая тепло в ночное время. Они также несут влагу, необходимую для поддержания жизни.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осадки и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и снег питают реки и почву влагой, влияя на рост растений. Изменения в количестве осадков отражаются на живых организмах и их распределении по природным зонам.
</a:t>
            </a:r>
            <a:endParaRPr lang="en-US" sz="983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явления и их значение для биосферы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30311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30288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30288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как участники процессов между сферами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фотосинтез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солнечную энергию для производства пищи, поглощая воду и минералы из почвы и выделяя кислород в атмосферу.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круговорот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Дышат кислородом, потребляют растения и других животных, возвращая минеральные вещества в почву через выделения и разложение.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жизни и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объединяют литосферу, гидросферу и атмосферу через биохимические циклы, поддерживая баланс и устойчивость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кислотные дожди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промышленных предприятий вызывают загрязнение атмосферы, что приводит к кислотным дождям. Это негативно сказывается на растительности и водных экосистемах.
</a:t>
            </a:r>
            <a:endParaRPr lang="en-US" sz="1096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утрата биосферы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уничтожение лесов снижает биоразнообразие и нарушает круговорот веществ. Это влияет на климат и качество почв, угрожая устойчивости природных систем.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и эрозия почв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горная деятельность разрушает литосферу, вызывает деградацию почв и изменяет водные потоки, негативно воздействуя на гидросферу и биосферу.
</a:t>
            </a:r>
            <a:endParaRPr lang="en-US" sz="1096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сферы Земли — примеры и последствия
</a:t>
            </a:r>
            <a:endParaRPr lang="en-US" sz="2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изменяет гидросферу, вызывая повышение уровня моря и трансформацию почв литосферы. Эти процессы оказывают комплексное воздействие на климат и живые организмы.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климата: влияние на все сферы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парниковых газов способствует потеплению атмосферы, что меняет погодные режимы и приводит к экстремальным природным явлениям. Это влияет на распределение видов и структуры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Земли в сравнении с другими планетами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8975" y="1651475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Марс: ограниченные сферы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обладает твердой корой и разреженной атмосферой, но гидросфера представлена лишь ледяными запасами, а биосфера отсутствует, что ограничивает возможности для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7700" y="1653400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Венера: плотная атмосфера без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покрыта густой углекислотной атмосферой с высокой температурой. Отсутствие жидкой воды и живых организмов делает ее среду крайне враждебной по сравнению с Землей.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 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спутники позволяют круглосуточно наблюдать за изменениями атмосферы, измерять концентрации газов и следить за динамикой погодных процессов в глобальном масштабе.
</a:t>
            </a:r>
            <a:endParaRPr lang="en-US" sz="929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глубоководных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экспедиции открывают новые виды и сообщества на больших глубинах, расширяя знания о гидросфере и ее роли в биосфере планеты.
</a:t>
            </a:r>
            <a:endParaRPr lang="en-US" sz="985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литосферных плит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высокогорных и антарктических регионах помогают понять движение литосферных плит и их влияние на геологические процессы и климат.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сфер Земли
</a:t>
            </a:r>
            <a:endParaRPr lang="en-US" sz="2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120" y="102050"/>
            <a:ext cx="4223660" cy="492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баланса сфер: экопросвещение и охрана природы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2585" y="2381125"/>
            <a:ext cx="30795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природы включает бережное отношение к воде, почвам и лесам для поддержания естественных циклов и обеспечения устойчивости экосистем.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3123" y="3332950"/>
            <a:ext cx="30795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поддержка заповедников способствуют формированию экологической ответственности, что важно для сокращения загрязнений и сохранения биоразнообразия.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Земли: связующая сила жизни и наша ответственность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сферы Земли тесно взаимосвязаны и поддерживают биосферу. Ответственное отношение человека к природе необходимо для сохранения устойчивости планеты и качества жизни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2026-05-09T05:34:31Z</dcterms:created>
  <dcterms:modified xsi:type="dcterms:W3CDTF">2026-05-09T05:34:31Z</dcterms:modified>
</cp:coreProperties>
</file>