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радиус, хорда, диаметр окружности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окружность: от центра до самой длинной хорды.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окружность и зачем нужны её элементы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окружает нас каждый день: в колёсах, часах, тарелках и монетах. Чтобы измерять такие предметы, понимать чертежи и решать задачи, важно уверенно различать радиус, диаметр и хорду.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область круга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все точки которой находятся на одинаковом расстоянии от центра. Эта линия задаёт границу круглой фигуры и помогает точно описывать её форму.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круг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 — это часть плоскости внутри окружности вместе с её границей. В отличие от самой линии, он включает всю внутреннюю область и поэтому выглядит как заполненная фигура.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расстояния до центра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 от центра до любой точки окружности называется радиусом. Именно оно определяет размер окружности: чем больше радиус, тем больше сама фигура.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между окружностью и кругом нужно для построений, измерений и решения геометрических задач. Эти понятия часто используются вместе, но обозначают разные объекты.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 окружности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относительно которой строится окружность. Все её точки расположены на одном и том же расстоянии от этой точки, поэтому центр является главным ориентиром на рисунке.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на чертеже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отметить центр, несколько точек на окружности и провести один или несколько радиусов разными цветами. Так легко увидеть, что каждый радиус начинается в центре.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радиус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отрезок, который соединяет центр окружности с любой точкой на её границе. У одной и той же окружности все радиусы имеют одинаковую длину.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радиуса, диаметра и хорд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отрезки короче или длиннее и как они связаны с центром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длиннее любого радиуса и превосходит любую хорду, не проходящую через центр.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«Окружность. Радиус. Хорда. Диаметр»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хорда окружности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 — это отрезок, который соединяет две точки окружности. Его концы лежат на границе, а сам отрезок может проходить по-разному относительно центра.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хорды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 одной и той же окружности могут быть длиннее или короче в зависимости от того, где они расположены. Поэтому по одной хорде нельзя судить о размере всей окружности.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хорд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хорда проходит через центр окружности, она становится диаметром. Значит, диаметр — это особый случай хорды, а не отдельный вид отрезка.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диаметром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диаметр является хордой, но не каждая хорда является диаметром. Это различие часто проверяют в заданиях на распознавание элементов окружности.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радиус, хорду и диаметр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распознавания элементов по их положению относительно центра и 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828"/>
            <a:ext cx="4225529" cy="18331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элементов окружности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сравнить определения и главные признаки основных элементов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задаёт размер окружности, хорда соединяет две точки границы, а диаметр объединяет свойства хорды и радиуса.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из школьного курса геометрии: d = 2r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позволяет быстро находить неизвестную величину: если известен один элемент, второй легко вычислить.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радиуса составляет диаметр окружности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диаметр на чертеже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центр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чертеже отмечают центр окружности, потому что именно от него удобно отсчитывать радиусы и проверять, является ли отрезок диаметром.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диаметр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проходящая через центр, выделяется особым образом. Она соединяет две точки окружности и одновременно показывает два радиуса на одной прямой.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другие хорды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Хорды, расположенные выше или ниже центра, помогают увидеть разницу в длине. Они не проходят через центр, поэтому не могут быть диаметрами.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рисунке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подписать центр, радиусы, диаметр и несколько хорд. Тогда чертёж становится наглядным и помогает быстро сравнивать элементы окружности.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длина хорды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хорда расположена к центру, тем она длиннее; этот пример удобно запомнить на одном 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остаётся самой длинной хордой, а удаление хорды от центра уменьшает её длину.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условию слайда; 2025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круглых предметов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диаметр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круглый предмет, проводят отрезок через центр. Так получают диаметр — основную величину, по которой удобно сравнивать размеры одинаковых предметов.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легко найти, если известен диаметр: его делят на 2. Этот приём помогает быстро переходить от полного размера к расстоянию от центра до края.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Пользуемся инструментами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для измерения и построений часто используют линейку, циркуль и рулетку. Они помогают точно определить размеры колёс, крышек, тарелок и мячей.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примерах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 вокруг нас удобно измерять на практике: у часов, монет или крышек легко увидеть центр, границу и отрезки, похожие на радиус или диаметр.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 формуле d = 2r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 показывают, как связаны радиус и диаметр при вычислениях.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от радиуса к диаметру значение удваивается, а при обратном переходе делится на 2.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d = 2r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окружностью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не диаметр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отрезок внутри окружности является диаметром. Диаметр обязательно соединяет две точки окружности и проходит через её центр, иначе это просто хорда.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может быть разной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и может лежать по-разному относительно центра. Если она проходит через центр, то называется диаметром и становится самой длинной.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начинается в центре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всегда имеет один конец в центре окружности, а другой — на границе. Если отрезок соединяет две точки окружности, перед нами уже не радиус.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 — не одно и то же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только граница фигуры, а круг включает всю внутреннюю область вместе с этой границей. Путать эти понятия в задачах особенно легко.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распознавания элементов на рисунке
</a:t>
            </a:r>
            <a:endParaRPr lang="en-US" sz="2824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радиуса, хорды и диаметра по чертежу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реальных объектах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Велосипедное колесо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Обод колеса помогает увидеть окружность, а спицы — радиусы, идущие от центра к краю. Если мысленно провести линию через центр от одной точки обода к другой, получится диаметр. Такой пример легко связать с реальным движением и измерением.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круглом циферблате хорошо видно, как точки по краю образуют окружность. Стрелки и деления можно использовать для поиска хорд, а центр часов удобно принять за точку отсчёта при объяснении радиуса и диаметра.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или тарелка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крышка, тарелка или блюдце подходят для быстрых измерений на уроке. На них удобно показать центр, радиус и диаметр, а затем сравнить размеры с помощью линейки или рулетки. Это помогает связать геометрию с повседневными предметами.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на одном круге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можно сразу увидеть, какие элементы начинаются в центре, а какие соединяют точки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выделяется как наибольший отрезок, а хорда и радиус различаются положением и концами.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урока; 2025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для запоминания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граница круга, то есть линия, которая отделяет внутреннюю часть фигуры от внешней области и помогает точно задавать её форму.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 — это часть плоскости, ограниченная окружностью. В него входит и внутренняя область, и сама граница, поэтому он больше, чем одна линия.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это отрезок, который соединяет центр окружности с любой точкой на её границе. У одной окружности все радиусы имеют одинаковую длину.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а диаметр — это хорда, проходящая через центр. Диаметр всегда равен двум радиусам и является самой длинной хордой.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различий между радиусом, хордой и диаметром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расположение элементов, их вид и главное свойство.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задаёт расстояние до границы, хорда соединяет точки окружности, а диаметр объединяет оба признака и остаётся самым длинным отрезком.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не запутаться в элементах окружности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центр задаёт окружность, радиус идёт от центра к границе, хорда соединяет две точки, а диаметр проходит через центр и равен двум радиусам.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2026-05-29T01:10:50Z</dcterms:created>
  <dcterms:modified xsi:type="dcterms:W3CDTF">2026-05-29T01:10:50Z</dcterms:modified>
</cp:coreProperties>
</file>