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Как мы воспринимаем мир вокруг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органы чувств и мозг формируют наше представление о реальности.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мгновений жизни мы познаём мир через ощущения. Органы чувств обеспечивают безопасность и адаптацию, а наука раскрывает, как мозг обрабатывает эту информацию.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восприятия: от чувств к сознанию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органов чувств: ключ к восприятию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— наши первичные проводники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воспринимают цвета, формы и свет, помогая ориентироваться в пространстве. Уши улавливают различные звуки, что важно для общения и предупреждения об опасности.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Осязание, обоняние и вкус — дополнительные сенсорные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ощущает прикосновения и температуру, нос распознаёт разнообразные запахи, а язык различает вкусовые категории, обогащая наш опыт взаимодействия с миром.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Получая импульсы от органов чувств, мозг анализирует и интерпретирует их в разных отделах, обеспечивая целостное восприятие происходящего.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сенсорных сигналов в мозге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отвечает за осознанные размышления, а подкорковые области управляют автоматическими реакциями и рефлексами, обеспечивая быструю адаптацию.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коры и подкорковых структур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создаёт образ реальности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узнавать знакомые образы и ситуации, ускоряя принятие решений. Опыт прошлых событий облегчает обучение и адаптацию к новым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узнавание голоса друга по телефону или понимание незнакомых слов через сходство с выученными показывает тесную связь памяти и восприятия.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памяти с процессом восприятия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Тактильное, обонятельное и вкусовое восприятие дополняют картину мира, создавая комплексное ощущение реальности.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восприятие даёт информацию через зрение, позволяя видеть цвета и формы окружающего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Аудиальное восприятие обеспечивает улавливание звуков, важных для общения и оценки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восприятия информации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ощущений: объединённая работа чувств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прикосновения дополняют зрительные и звуковые впечатления, способствуя комплексному восприятию.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Тактильная интеграция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обработка звуков и образов способствует лучшему пониманию информации и эмоциональной реакции.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Аудиовизуальное восприятие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зрительных сигналов с другими ощущениями повышает точность восприятия окружающего мира.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синтез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иллюзии и ошибки восприятия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Мюллера-Лайера демонстрируют, как одинаковые по длине отрезки кажутся разными из-за контекста. Это показывает, что мозг интерпретирует визуальную информацию не всегда объективно.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движения возникает, когда неподвижные изображения кажутся движущимися при быстром взгляде. Такие ошибки подчёркивают ограничения восприятия и работу мозга с сенсорными сигналами.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 особенности цветового восприятия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восприятия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Тетрахромазия встречается у примерно 12% людей, что даёт им возможность видеть больше оттенков цвета и глубже воспринимать цветовую палитру мира.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светочувствительных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Колбочки сетчатки активны при дневном свете и позволяют различать цвета, тогда как палочки включаются в темноте, воспринимая лишь свет и тьму.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жизненный опыт влияют на то, как человек воспринимает окружающий мир, формируя уникальные особенности восприятия.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семейные традиции накладывают отпечаток на понимание и оценки, из-за чего разные люди могут по-разному реагировать на одни и те же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восприятия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восприятие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значительно влияют на то, как мы воспринимаем мир, усиливая или искажая ощущаемую информацию. Например, страх может заставить нас воспринимать обычные звуки как угрозу.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эмоции, такие как радость, могут снижать внимание и заставлять не замечать возможные опасности. При сильных эмоциях память о событиях становится менее точной.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информации мозгом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постоянно отбирает важные сенсорные сигналы среди множества поступающих, защищая сознание от перегрузки ненужными деталями и шумами.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звуки, например, гул техники или шум улицы, большинством времени игнорируются, так как считаются безопасными и не требующими реакции.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выделяет новые и необычные сигналы, обращая на них повышенное внимание для реагирования на потенциальные угрозы.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помогает сосредоточиться на действительно важных задачах, а не отвлекаться на каждую мелочь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времени и его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ждёт, например, автобус, время кажется тянущимся дольше обычного, что связано с повышенной сосредоточенностью на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занятие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занятиях любимым хобби или игрой время ощущается быстрее, поскольку внимание сосредоточено на процессе и эмоциях.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тревоги или радости влияют на биохимические процессы в мозге, изменяя субъективное восприятие длительности событий.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восприятии между культурами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в 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Азии люди уделяют большое внимание групповой гармонии и коллективным интересам. Это влияет на способы общения и восприятия окружающих.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на 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культурах высоко ценится свобода выражения собственного мнения и личная независимость, что отражается в восприятии себя и других.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и социальные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личного пространства и важности коллективного успеха отличаются в разных обществах, что влияет на то, как люди воспринимают поведение окружающих.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сверстников формируют вкусы, взгляд и поведение подростков, служа примером для подражания и источником новых идей.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распространение трендов, создавая новые моды и стереотипы, которые влияют на восприятие окружающего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принадлежность к группе важны для формирования предпочтений в музыке, одежде и популярных интернет-мемах.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влияние на восприятие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интернета дети получают знания не только из учебников, но и через онлайн-уроки, блоги и видеоигры, обогащая свои впечатления о мире.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создаёт новые сценарии взаимодействия и позволяет переживать опыты, которые недоступны в обычной жизни, формируя необычные представления.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познание мира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и правда: восприятие информации в цифровую эпоху
</a:t>
            </a:r>
            <a:endParaRPr lang="en-US" sz="203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фейковых новостей и слухов усложняет отделение правды от вымысла и влияет на формирование мнений с неправильной информацией.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проверка источников помогают выявлять достоверные данные и противостоять дезинформации в интернете.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развивать эти навыки у подростков, чтобы повысить устойчивость к манипуляциям и защитить собственное восприятие.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распространение мифов о здоровье, где неправильные сведения могут привести к серьёзным последствиям.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понять чувства и мысли окружающих, что способствует дружбе и поддержке в коллективе и улучшает общение.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эмпатии люди могут принимать разные точки зрения и активно участвовать в волонтёрской деятельности и помощи сверстникам.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восприятие других людей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восприятия: обучение и опыт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новые 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обстановки и общение с разными людьми помогают развивать гибкость мышления и восприимчивость к новым впечатлениям.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чтение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получение знаний через учебу и книги способствует расширению кругозора и улучшению аналитических навыков восприятия.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Соревновательные мероприятия стимулируют наблюдательность и логическое мышление, способствуя росту интеллектуальных способностей.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Осваивая иностранные языки, человек расширяет представления о разных культурах и способах понимания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нашего восприятия лежит сложное взаимодействие органов чувств, мозга и окружающей среды. Развивая осознанность, мы улучшаем взаимопонимание и адаптацию в социуме.
</a:t>
            </a:r>
            <a:endParaRPr lang="en-US" sz="748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восприятие — ключ к пониманию мира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2026-05-09T14:18:51Z</dcterms:created>
  <dcterms:modified xsi:type="dcterms:W3CDTF">2026-05-09T14:18:51Z</dcterms:modified>
</cp:coreProperties>
</file>