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Places: как описывать место на английском языке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места ясно, точно и живо.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уметь описывать место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в ответах, письмах, диалогах и заданиях по картинке. Оно повторяет важную лексику и показывает, насколько понятно вы умеете говорить по-английски.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 хорошем описании места
</a:t>
            </a:r>
            <a:endParaRPr lang="en-US" sz="2936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место и скажите, где оно находится. Так читатель сразу понимает, о каком объекте идёт речь, и легче представляет общую картину.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ориентир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впечатлением: место может казаться quiet, busy или relaxing. Для связного текста используйте простые фразы It is… There is… It looks… It feels….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связки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3–4 детали: людей, предметы вокруг, окна, деревья или мебель. Выбирайте только то, что сильнее всего помогает узнать место и отличает его от других.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детали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размер, цвет, чистоту и общий вид места. Достаточно нескольких ярких признаков, чтобы текст стал наглядным, а не превратился в длинный перечень слов.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вид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для описания места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передать размер, чистоту, освещение и настроение места.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делают описание яснее и помогают избежать слишком общих фраз.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Places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школьное место: classroom, corridor, playground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самого объекта: classroom, corridor или playground. Это сразу задаёт тему описания и помогает выбрать нужные слова для мебели, людей и действий.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место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предлоги места и слова about, next to, between, opposite, behind, in the corner. Они помогают объяснить, где находятся парты, шкафы, доска и другие предметы.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расположение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яркие признаки: bright classroom, long corridor, tidy desk area или noisy playground. Такие сочетания быстро создают картину и делают школьное место узнаваемым.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внешний вид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Покажи, что место не пустое: ученики, постеры, спортивные снаряды, открытые окна, звонки или разговоры. Именно такие детали делают описание естественным и живым.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 детали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входит в описание места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сначала описывают то, что видно сразу, а затем добавляют звуки, людей и общее впечатление.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описания составляют внешний вид и предметы; остальные элементы делают картину более живой.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Describing Places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36265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212" y="3110465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337" y="3110465"/>
            <a:ext cx="2902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83103"/>
            <a:ext cx="464400" cy="4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57303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городской местности на английском языке
</a:t>
            </a:r>
            <a:endParaRPr lang="en-US" sz="2496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описание часто начинается с улиц и дорог. Можно сказать, что улица wide, busy или long, а рядом есть pavement, crossing и traffic lights.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дороги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buildings, colourful houses и modern offices создают узнаваемый городской пейзаж. Их удобно описывать через размер, форму, цвет и расположение относительно дороги.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здания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Пешеходы, cyclists и группы людей показывают, что место не пустое. Их поведение помогает передать атмосферу: calm утром или lively в час пик.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движение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легко заметить shops, windows и signs. Такие детали помогают показать, что место живое, яркое и связано с повседневной городской жизнью.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витрины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Cars, buses and bikes добавляют движение. Если на улице много транспорта, можно использовать слова busy, crowded и noisy, чтобы передать ритм городской среды.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составления описания места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описания: от общего названия к деталям и впечатлению.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дом или комнату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bedroom или living room и опишите, где они находятся. Затем укажите, сколько в комнате света, как распределены предметы и насколько она просторная.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как пространство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слова desk, shelf, lamp, bed, curtain и floor. Они помогают показать, что именно есть в комнате, и делают описание более конкретным и понятным.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вещи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может быть cosy, tidy или soft-lit. Такие слова помогают передать не только внешний вид, но и ощущение дома, которое важно в описании личного пространства.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уют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плакаты, игрушки и фотографии делают комнату узнаваемой. Несколько таких предметов лучше одного длинного перечня, потому что они создают характер места.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детали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8090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80905"/>
            <a:ext cx="360000" cy="3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3800" y="1499195"/>
            <a:ext cx="315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помогают сделать описание точнее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зрения мы описываем цвет, форму, размер и освещение. Именно зрительные детали чаще всего первыми помогают представить место и составить ясную картину.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сказать, что воздух cold, warm, windy или soft. Такие ощущения особенно полезны, когда нужно описать природу, улицу или комнату.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хотя бы одно яркое ощущение, описание запоминается лучше. Чувства помогают читателю не только увидеть место, но и почти почувствовать его.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впечатление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передаёт шум машин, голоса людей, музыку, тишину или шорох листьев. Один точный звук может сильнее оживить описание, чем несколько общих слов.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еды, цветов, дождя или свежего воздуха делают место более реальным. Они особенно хорошо работают в описании рынка, сада, кухни или парка.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сильные слова в описании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заменить слишком общее слово на более точное и выразительное.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написания коротких описаний.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описание конкретнее, помогают избежать повторов и сразу создают ясный образ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 яркие выражения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место понятным через знакомый образ: street like a river of lights или corridor like a tunnel. Такой приём быстро создаёт картинку в голове.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сравнения должны быть ясными и естественными для шестиклассника. Лучше выбрать образ, который действительно подходит месту, чем использовать красивую, но непонятную фразу.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важнее сложности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добавляют настроение без лишних слов: a quiet park, a busy market, a sunny square, a peaceful garden. Они помогают почувствовать атмосферу места.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задаёт тон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места и его оттенки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место может сочетать несколько оттенков, но обычно один из них становится главным и определяет первое впечатление.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quiet и peaceful для спокойных мест, а busy и exciting — для пространств с движением и людьми.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описания мест; обобщение учебной практики.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 парке много людей, велосипедов и разговоров, а вечером дорожки пустеют. Фонари делают аллеи мягко освещёнными, и то же место начинает выглядеть спокойнее и тише.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парк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школьный двор кажется почти пустым: слышны только шаги и редкие голоса. Пару часов спустя он становится оживлённым, шумным и полным движения, потому что ученики выходят на перемену.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двор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меняют впечатление от места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улучшить черновик описания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описание точным, логичным и 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описании мест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nice, good и beautiful сами по себе почти ничего не показывают. Лучше добавить, что именно делает место приятным, чистым, тихим или необычным.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писать big, big, big, описание становится бедным и однообразным. Лучше менять лексику и выбирать слова, которые точнее передают размер, вид и атмосферу.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слов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описание заканчивается выводом о настроении: quiet, busy, cosy или lively. Без этого читатель видит детали, но не понимает, какое чувство оставляет место.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впечатления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перечислять только мебель, здания или объекты, текст звучит сухо. Важно показать связь между деталями и объяснить, как они вместе создают образ места.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список предметов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место — такие и слова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местом и лексикой помогает быстрее подобрать нужные слова и нужное настроение описания.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подсказывает, какие детали и прилагательные будут уместны, поэтому описание становится точнее и естественнее.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раздела Places.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place в разное время суток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место обычно выглядит светлым, свежим и спокойным. В это время особенно заметны чистые линии, мягкий свет и ощущение начала дня.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 первый план выходят фонари, тени и тишина. То же место может стать более спокойным, мягким и немного загадочным.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усиливаются движение, цвета и количество людей. Именно тогда место кажется самым живым, шумным и насыщенным событиями.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описание сильным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описание не перегружает читателя: оно выбирает точные слова и несколько заметных деталей, которые легко представить.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качества дают точность и конкретность, а порядок, чувства и сравнения делают текст более выразительным и запоминающимся.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Describing Places.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места строится просто: где оно находится, как выглядит, что в нём есть и какое настроение создаёт. Точные слова и детали делают текст живым и понятным.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Describing Places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2026-05-30T15:19:39Z</dcterms:created>
  <dcterms:modified xsi:type="dcterms:W3CDTF">2026-05-30T15:19:39Z</dcterms:modified>
</cp:coreProperties>
</file>