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головоломки на уроке математики в 6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Фигуры, измерения и логика в одной задаче.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помогают повторять геометрию, развивать пространственное мышление и учиться замечать свойства фигур. В 6 классе это особенно полезно при работе с симметрией, периметром, площадью и чертежами.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геометрические головоломки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81969" y="1483351"/>
            <a:ext cx="348862" cy="3987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геометрических головоломок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Танграм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семи деталей собирают силуэты животных, предметов и фигур. Задание учит видеть разные решения одной и той же формы и сравнивать полученный контур с образцом.
</a:t>
            </a:r>
            <a:endParaRPr lang="en-US" sz="1144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Достройка рисунка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восстановить недостающую часть изображения по уже заданным элементам. Такие задачи тренируют внимание к симметрии, пропорциям и точности построения.
</a:t>
            </a:r>
            <a:endParaRPr lang="en-US" sz="1107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Разрезные фигуры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Фигуру делят на части и затем собирают заново без пробелов и наложений. Здесь важно сопоставлять стороны, углы и площади отдельных элементов.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и спички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фигуры за счёт перестановки нескольких элементов помогает искать новые варианты. Ученик быстро видит, как меняется форма, число углов или результат записи.
</a:t>
            </a:r>
            <a:endParaRPr lang="en-US" sz="112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клетчатой бумаге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 клеткам удобна для подсчёта отрезков, площадей и координат. Такие задания помогают проверять ответ не только на глаз, но и вычислениями.
</a:t>
            </a:r>
            <a:endParaRPr lang="en-US" sz="117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Танграм: фигура из семи частей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танграм включает семь деталей: пять треугольников, один квадрат и один параллелограмм. Все части имеют строго определённые формы и размеры, поэтому из них можно составлять разные композиции.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одного набора получают силуэты птиц, лодок, домиков и людей. Один и тот же комплект деталей даёт множество изображений, если по-разному поворачивать, отражать и соединять элементы.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он состоит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собрать из набора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развивают геометрические головоломки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задача одновременно требует наблюдательности, аккуратности и умения сравнивать фигуры.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 пространственное мышление, а затем — на логику и внимание.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геометрических головоломок для 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задачах с фигурами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прямую, относительно которой две половины фигуры совпадают. Если мысленно сложить рисунок по этой линии, его части должны наложиться друг на друга.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симметрия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рассматривают поворот на 180 градусов вокруг одной точки. Такой приём помогает понять, почему некоторые фигуры сохраняют вид после разворота.
</a:t>
            </a:r>
            <a:endParaRPr lang="en-US" sz="1349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в заданиях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ученики достраивают вторую половину рисунка, находят ось симметрии или определяют лишнюю деталь по форме. Это развивает точность и зрительное сравнение.
</a:t>
            </a:r>
            <a:endParaRPr lang="en-US" sz="12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геометрических головоломок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чем отличаются самые распространённые задания и какие действия нужны для их решения.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видов разная форма задания, но общие навыки схожи: сравнение, построение и проверка решения.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учебные материалы и учебные головоломки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геометрическая головоломка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типичных шагах решения школьных задач с фигурами.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Головоломки на разрезание фигур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исходную фигуру делят на несколько частей и затем собирают новую форму без пробелов и наложений. Важно заранее понять, какие элементы можно поворачивать или отражать.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квадрат, прямоугольник, треугольник или трапецию. Эти фигуры удобны для сравнения, потому что у них легко измерить стороны, углы и площадь отдельных частей.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проверка — совпадают ли площади частей и подходит ли каждая деталь к нужному месту. Если хотя бы одна часть не согласуется с контуром, решение нужно пересмотреть.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Спичечные задачи и перестановка палочек
</a:t>
            </a:r>
            <a:endParaRPr lang="en-US" sz="2792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спичечных задачах достаточно переставить, убрать или добавить несколько палочек, чтобы получить новую фигуру, число или верную запись. Такие упражнения быстро развивают наблюдательность и умение сравнивать формы.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ученику предлагают исправить пример, составить квадрат или изменить рисунок минимальным числом действий. Полезно сразу отмечать, какие элементы остаются на месте, а какие меняются.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головоломок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ошибки чаще возникают не из-за сложности фигуры, а из-за спешки и пропуска проверочного шага.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проблема — невнимательное чтение условия; если её устранить, число неверных ответов заметно снижается.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по заданиям для 6 класса; значения условные, для иллюстрации сравнения.
</a:t>
            </a:r>
            <a:endParaRPr lang="en-US" sz="132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 периметр в задачах на фигуры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места занимает фигура, а периметр — длину её границы. В головоломках эти величины помогают сравнивать похожие рисунки и проверять, не нарушено ли условие.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 одинаковой площадью могут иметь разный периметр: это видно, если одна из них более вытянутая или имеет больше выступов. Такой приём часто встречается в заданиях на клетчатой бумаге.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удобно опираться на формулы площади квадрата и прямоугольника, а также на представление о половине и части клетки при разборе треугольников.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фигура составлена из нескольких деталей, полезно сначала найти площадь каждой части, а затем сравнить сумму с общей фигурой. Это помогает быстро заметить ошибку в сборке.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простых фигур для проверки решения
</a:t>
            </a:r>
            <a:endParaRPr lang="en-US" sz="2737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помогает быстро проверить, совпадает ли результат с чертежом и логикой задачи.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контур не гарантирует одинаковую площадь; расчёт по формулам позволяет надёжно проверить ответ.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6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чертежа к решению на клетчатой бумаге
</a:t>
            </a:r>
            <a:endParaRPr lang="en-US" sz="2726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анализе фигуры на клетчатой сетке.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74926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614076"/>
            <a:ext cx="391500" cy="31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составление силуэтов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животного
</a:t>
            </a:r>
            <a:pPr algn="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Силуэт животного требует увидеть, как отдельные детали складываются в цельную форму. Ребёнок сравнивает повороты и отражения, чтобы из нескольких частей получить узнаваемый контур без лишних зазоров.
</a:t>
            </a:r>
            <a:endParaRPr lang="en-US" sz="1319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Машина, корабль или дом часто собираются из простых фигур. Здесь важно не только подобрать детали, но и сохранить общий контур, чтобы образ оставался похожим на задуманный предмет.
</a:t>
            </a:r>
            <a:endParaRPr lang="en-US" sz="1366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цифры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заданиях с буквами и цифрами полезно замечать симметрию и пропорции. Иногда одна и та же деталь может входить в разные варианты, если правильно повернуть её или отразить.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трудная часть — представить готовый силуэт заранее. Помогает поочерёдная проверка: подходит ли деталь по форме, закрывает ли нужный участок и не меняется ли при этом площадь всей фигуры.
</a:t>
            </a:r>
            <a:endParaRPr lang="en-US" sz="13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фигуры чаще всего встречаются в головоломках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фигуры легче комбинировать, поэтому они чаще становятся основой задач на составление и разрезание.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треугольник наиболее универсальны; более редкие фигуры расширяют набор решений и требуют внимательнее строить чертёж.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школьных учебных и тренировочных заданий по геометрии; значения условные для сравнения.
</a:t>
            </a:r>
            <a:endParaRPr lang="en-US" sz="12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идеи в жизни и вокруг нас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 и мозаика в школе и дома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узоры из квадратов, треугольников и шестиугольников легко увидеть на полу, стенах и в декоративных панно. Такие рисунки помогают понять, как простые фигуры могут создавать аккуратный и выразительный орнамент.
</a:t>
            </a:r>
            <a:endParaRPr lang="en-US" sz="99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Упаковка, архитектура и графика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Коробки, фасады зданий и изображения на экране часто строятся по геометрическим правилам. Разрезание материала на части, симметрия и подбор формы нужны не только в математике, но и в обычных проектах.
</a:t>
            </a:r>
            <a:endParaRPr lang="en-US" sz="10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проверяют правильность ответа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ответ с условием: совпадают ли число деталей, размеры, угол поворота и положение оси симметрии. Это помогает сразу заметить несоответствие между чертежом и решением.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 вычисления: площадь, периметр, количество клеток или равенство отрезков. Если хотя бы один шаг выполнен неточно, итог может выглядеть правдоподобно, но окажется неверным.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решение подтверждают вторым способом: разбиением на простые фигуры, зеркальным отражением или сравнением с другой конструкцией. Такая проверка делает ответ надёжным.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после регулярной тренировки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ученик решает такие задания, тем увереннее он выбирает способ проверки и быстрее находит нужные детали.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постепенно повышает результат: растут точность и скорость, а количество ошибок снижается.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динамика выполнения тренировочных заданий; значения условные, для иллюстрации роста.
</a:t>
            </a:r>
            <a:endParaRPr lang="en-US" sz="12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 — несколько путей к решению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головоломки учат замечать закономерности, работать с чертежом и проверять ответ разными способами. В математике 6 класса это превращает одну фигуру в несколько возможных решений.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2026-05-24T16:38:22Z</dcterms:created>
  <dcterms:modified xsi:type="dcterms:W3CDTF">2026-05-24T16:38:22Z</dcterms:modified>
</cp:coreProperties>
</file>