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ключ к генетическому разнообразию и эволюционной адаптации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роль мутаций: основные идеи и значение
</a:t>
            </a:r>
            <a:endParaRPr lang="en-US" sz="28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мутаций начались в XIX веке с опытов Гуго де Фриза. Открытие ДНК в 1953 году позволило глубже понять механизмы изменений генов и их влияние на эволюцию.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— это постоянное изменение в структуре или последовательности ДНК, которое может возникать случайно или под воздействием внешних факторов.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мутация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могут быть нейтральными, не влияя на организм, а могут приносить вред или пользу, изменяя функции генов.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формируют основу генетического разнообразия, необходимого для адаптации видов к окружающей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мутаций с примерами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мутации на отдельный ген приводит к изменению белка. Например, при серповидноклеточной анемии происходит замена аминокислоты, что влияет на форму эритроцитов.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мутации затрагивают структуру хромосом. Синдром Дауна — пример трисомии 21-й хромосомы, вызывающей характерные физические и умственные особенности.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числе хромосом возникают во время деления клеток. Точечные мутации, как при дальтонизме, вызывают нарушения в восприятии цвета.
</a:t>
            </a:r>
            <a:endParaRPr lang="en-US" sz="11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ошибки репликации ДНК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копирования ДНК могут случаться ошибки, которые не всегда исправляются, приводя к мутациям на клеточном уровне.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химических мутагенов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— например, алкилирующие агенты — способны изменять основание в ДНК, вызывая повреждения и мутации.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факторов и вирусов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вызывает образование тиминовых димеров, а некоторые вирусы могут встраивать свой геном в ДНК клетки, нарушая её целостность.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мутаций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признаки, давая материал для естественного отбора, который отбирает наиболее приспособленные организмы.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эволюции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поток разнообразия, возникающий из мутаций, способствует адаптации видов к изменяющимся условиям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мутаций эволюционные изменения были бы невозможны, так как отсутствовал бы источник генетических нововведений.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мутаций в природе с эволюционным значением
</a:t>
            </a:r>
            <a:endParaRPr lang="en-US" sz="2384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у бабочек в Великобритании показывает, как мутация помогла тёмным бабочкам лучше маскироваться на загрязнённых деревьях.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другие насекомые приобрели устойчивость к инсектицидам благодаря мутациям в генах, что позволило им выжить в изменённой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мутаций не влияет на внешние признаки организма и считается нейтральной, не нарушая функций белков.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и вредные мутации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вредных мутаций выше, чем полезных, из-за сложности поддержания точности в репликации и репарации ДНК.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мутации могут вызывать нарушения работы белков и приводить к наследственным заболеваниям, таким как муковисцидоз.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нейтральных мутаций служит резервом для возможных будущих адаптаций при изменении условий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типов мутаций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 изменяют функции организма, но даже малый процент полезных играет важную роль.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подчёркивают, что полезные мутации, хотя и редки, обеспечивают эволюционные преимущества.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популяционной генетики,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устойчивость бактерий к антибиотикам, возникающая из-за изменений в генах, влияющих на белки-мишени лекарства.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мутации и их эволюционное 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мутации повышают выживаемость и вероятность размножения, закрепляясь в популяции благодаря естественному отбору.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мутации стимулируют развитие новых адаптаций, способствуя долговременному изменению видов и их успешности в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20663"/>
            <a:ext cx="3287100" cy="1319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мутационные изменения у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примеры мутаций и их влияние на организм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лежат в основе как наследственных заболеваний, так и уникальных биологических особенностей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исследований генетики человека и медицинской литературы.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мутации повышают адаптационные возможности организма, увеличивая шансы на успешное размножение и передачу успешных генов следующим поколениями.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естественный отбор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мутации обычно снижают жизнеспособность и часто исчезают из популяции под действием естественного отбора, поддерживая здоровье вида.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мутация лактозной толерантности у европейских популяций напрямую связана с развитием животноводства и употреблением молочных продуктов.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современных технологиях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CRISPR-Cas9: революция в редактировании генома
</a:t>
            </a:r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CRISPR-Cas9 позволяет точечно изменять последовательности ДНК, что открывает новые возможности для борьбы с наследственными заболеваниями и создания устойчивых к болезням культур.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изменения в сельском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Искуственно введённые мутации с помощью биотехнологий помогают получать растения с повышенной урожайностью и устойчивостью к неблагоприятным факторам, улучшая продовольственную безопасность.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медицины на основе генной инженерии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мутаций в клетках человека создаёт шанс эффективного лечения генетических заболеваний, а также разработки персонализированных терапий с минимальными побочными эффектами.
</a:t>
            </a:r>
            <a:endParaRPr lang="en-US" sz="9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разнообразие генов, формируя основу для адаптации вида к разнообразным и меняющимся условиям окружающей среды.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в популяции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с большим уровнем генетической изменчивости обладают повышенной устойчивостью к эпидемиям и экологическим стрессам.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ситуация — генетическое однообразие — ведёт к уязвимости и повышенному риску вымирания при появлении новых угроз.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Процесс: возникновение мутации и её эволюционная судьба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спонтанной мутации к изменению частоты признака в популяции через естественный отбор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вызывают серьёзные болезни, например, мутация в гене дистрофина приводит к мышечной дистрофии Дюшенна, ухудшая функцию мышц.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наследственные заболевания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в гене фермента PheHyd становится причиной фенилкетонурии, приводящей к нарушениям обмена веществ и развитию умственной отсталости при отсутствии лечения.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Трисомия 21-й хромосомы вызывает синдром Дауна, сопровождающийся особенностями развития и снижением интеллектуальных способностей.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мутаций зависит от типа клетки: соматические не наследуются потомством, а мутации в половых клетках могут передаваться следующим поколениям.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и репарация ДНК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Репарационные системы клеток обнаруживают и удаляют ошибки в ДНК, восстанавливая утраченную последовательность и поддерживая целостность генома.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это, часть повреждений остаётся, превращаясь в стойкие мутации; нарушения в репарационных генах повышают риск развития рака.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Радиация, например, при ядерных авариях или медицинской диагностике, способствует увеличению частоты генетических изменений в клетках.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частоту мутаций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ультрафиолетовое излучение солнца приводит к образованию повреждений в ДНК, повышая вероятность мутаций в коже.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загрязнители, включая нитраты и тяжёлые металлы, вызывают повреждения ДНК и могут стимулировать появление мутаций.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вирусные инфекции, как вирус папилломы человека, интегрируют свой генетический материал, вызывая изменения в клеточном геноме.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65" y="1164625"/>
            <a:ext cx="2148778" cy="235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590" y="1164625"/>
            <a:ext cx="2148778" cy="235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515" y="1164175"/>
            <a:ext cx="2148778" cy="235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481" y="1158175"/>
            <a:ext cx="2148778" cy="235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8666" y="369582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на основе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мутаций помогает создавать лекарства, адаптированные к индивидуальному геному пациента, что увеличивает эффективность и снижает побочные эффекты терапии.
</a:t>
            </a:r>
            <a:endParaRPr lang="en-US" sz="1073" dirty="0"/>
          </a:p>
        </p:txBody>
      </p:sp>
      <p:sp>
        <p:nvSpPr>
          <p:cNvPr id="10" name="Text 1"/>
          <p:cNvSpPr txBox="1"/>
          <p:nvPr/>
        </p:nvSpPr>
        <p:spPr>
          <a:xfrm>
            <a:off x="2561041" y="369582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наследственных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методы выявления мутаций позволяют предупреждать развитие тяжёлых болезней, обеспечивая своевременное лечение и мониторинг состояния здоровья.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4717179" y="368737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к стрессам сельскохозяйственные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изменения используются для создания растений, способных переносить засуху и болезни, что повышает продовольственную безопасность в изменяющемся климате.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868145" y="368137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Высокопродуктивные животные и 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применяют мутации для выведения новых пород и штаммов с улучшенными характеристиками, что способствует развитию животноводства и промышленного производства.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мутаций: значение для медицины и биотехнологий
</a:t>
            </a:r>
            <a:endParaRPr lang="en-US" sz="2093" dirty="0"/>
          </a:p>
        </p:txBody>
      </p:sp>
      <p:sp>
        <p:nvSpPr>
          <p:cNvPr id="14" name="Text 5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движущая сила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обеспечивают разнообразие, необходимое для адаптации и выживания видов. Они формируют фундамент эволюционных изменений и определяют будущее биологического разнообразия на Земле.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2026-05-08T05:22:47Z</dcterms:created>
  <dcterms:modified xsi:type="dcterms:W3CDTF">2026-05-08T05:22:47Z</dcterms:modified>
</cp:coreProperties>
</file>