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артерии Земли. Часть 2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меняют пейзажи и переносят воду. Узнаем их строение, питание и значение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важны для природы и человека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один из главных источников пресной воды. Они поят людей, помогают выращивать урожай, поддерживают жизнь растений и животных и служат удобными путями сообщения. Кроме того, на них работают гидроэлектростанции.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получают воду разными способами: дождевым, снеговым, ледниковым и подземным питанием. От того, какая из частей важнее, зависит, как будет меняться уровень воды в течение года.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решающее значение имеет снег. Весной он тает, и воды становится больше: начинается половодье, а русло работает особенно активно.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дают быстрый отклик: после ливней уровень воды может резко подняться. Подземные воды поддерживают течение летом и в засуху, поэтому река не исчезает полностью.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 в реке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речной сток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цепочку: осадки и таяние собирают воду, а затем она течёт по руслу к морю или внутреннему озеру.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Исток, русло и устье реки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и русло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— место, где река начинает свой путь. Это может быть гора, болото или озеро. От истока начинается формирование русла и направление течения.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и части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углубление, по которому течёт вода. Устье — место, где река впадает в море, озеро или другую реку, заканчивая свой путь и меняя условия течения.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сильнее там, где много снега и быстрое потепление, а летом уровень зависит от дождей и подземного питания.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реки в разные времена года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 снеговых рек главные изменения приходятся на весну, а зимой уровень обычно самый низкий.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схема (качественные уровни по сезонам), учебный формат.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размывает берега и подталкивает к движению частицы породы. Она переносит песок, глину и мелкие камни дальше по течению.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верхнем течении река обычно течёт быстрее. Из‑за уклона сильнее размываются породы, поэтому воды приносит больше разрушенного материала.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течении перенос становится заметнее: река удерживает и передвигает больше наносов. В нижнем течении течение медленнее, поэтому нередко происходит накопление осадков.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текущей воды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сведения (точные значения могут различаться из‑за разных методик измерения).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длины рек и напоминание: итоговая протяжённость и полноводность зависят от климата, осадков и площади бассейна.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бассейн и чем стабильнее питание, тем сильнее река влияет на ландшафт; климат напрямую отражается и на воде, и на сезонности.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самая полноводная река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переносит больше воды, чем любая другая река на Земле. Её бассейн расположен в области влажного экваториального климата, где осадки выпадают в течение всего года и дают реке постоянную подпитку.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Амазонки тянутся густые тропические леса. Широкое русло и большое количество воды поддерживают разнообразную жизнь, а также делают реку важным природным «коридором»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испаряется, часть уходит в грунт и выходит ручьями и родниками, остальное течёт дальше в озёра, болота и море.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речная вода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вода движется по кругу — меняет состояния и возвращается в атмосферу и водоёмы.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круговороту воды в природе (учебное приближение, доли даны ориентировочно).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и поймы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— вытянутая пониженная часть рельефа, которую постепенно формирует река. Течение размывает берега и углубляет русло, а со временем меняется ширина долины.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— участок долины, который во время половодья регулярно затапливается водой. После ухода воды на пойме остаётся тонкий плодородный ил, поэтому почвы там особенно пригодны для земледелия.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паводки повторяются, строить дома на пойме рискованно. А вот на хорошо подготовленных полях выращивают овощи, зерновые и рис, используя естественное удобрение илом.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наводнение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или быстрое таяние снега повышают уровень воды и выводят реку из берегов.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селятся у рек, потому что там легче добывать питьевую воду и организовывать хозяйство. Кроме того, рядом обычно есть плодородные земли и удобные участки для дорог и переправ.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крупные города возникали на берегах крупных рек — Волги, Нила, Дуная, Янцзы и Миссисипи. Реки давали стабильность для жизни и торговли на больших расстояниях.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перевозят грузы и соединяют территории: работают порты, строят мосты, плотины и гидроэлектростанции. При грамотном использовании река становится «дорогой» и источником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жизнь людей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ГЭС работали безопасно, обычно заранее оценивают, как изменятся уровни воды, течение и пути миграции рыб, а также как будут компенсировать возможный ущерб.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гидроэлектростанции и какие есть риски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пользы и рисков зависит от места строительства и мер защиты: экологические последствия снижают правильным планированием и контролем работы гидросооружений.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на основе описания функций и рисков из учебного материала; точные статистические значения не приведены.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и эстуарий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Дельта: много рукавов и наносы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образуется там, где река приносит много наносов и начинает разветвляться на рукава. Осаждение мелких частиц постепенно «наращивает» берег, поэтому форма устья становится ступенчатой и многорукавной.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Эстуарий: смешение пресной и морской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Эстуарий — это широкое устье в форме воронки. В нём пресная речная вода смешивается с морской, поэтому по мере удаления от берега меняются солёность и уровень воды, а береговая линия выглядит иначе, чем у дельты.
</a:t>
            </a:r>
            <a:endParaRPr lang="en-US" sz="17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410" y="1515502"/>
            <a:ext cx="294518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рек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категории из учебного материала; точные источники и доли не указаны.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загрязнители чаще всего попадают в реки, и какие последствия это даёт для воды и живых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загрязнителей попадает в речной поток, тем сильнее ухудшается качество воды: растёт риск для рыб и других организмов, усиливаются неприятные запахи и «цветение».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живые организмы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живут рыбы, которым нужны подходящая температура воды и достаточное количество кислорода. Там, где вода чище, а течение разное, видов обычно больше и их легче найти.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разных условиях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используют берега и мелководья как места питания и размножения. Растительность и влажные участки помогают им переживать тёплые сезоны и защищаться от пересыхания.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у берегов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и бобры зависят от доступности пищи и укрытий. Бобры меняют условия у берега, создавая пруды и спокойные зоны, которые поддерживают водные сообщества.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и бобры как «строители» среды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насекомые и прибрежные растения поддерживают цепочки питания. Если течение несёт меньше загрязнений, растения растут лучше, а вместе с ними развиваются и другие живые организмы.
</a:t>
            </a:r>
            <a:endParaRPr lang="en-US" sz="942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насекомые у воды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мер защищает воду «до реки»: например, леса и болота удерживают влагу и уменьшают резкие колебания уровня. Это влияет и на паводки, и на качество воды.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речной бассейн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берег, почва и водосбор заботливо поддерживаются, река ниже по течению получает более чистую воду. Одновременно снижается риск сильных паводков и гибели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по направлениям мер из учебного материала; числовые значения отражают лишь относительную значимость, не реальную статистику.
</a:t>
            </a:r>
            <a:endParaRPr lang="en-US" sz="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России: самые известные примеры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Европы. Её бассейн объединяет разные природные зоны, а сама река играет важную роль в хозяйстве и жизни людей многих регионов.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 и Лена несут свои воды к Северному Ледовитому океану. Эти реки особенно заметны на больших пространствах России и влияют на природную среду региона.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Енисей, Лена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России реки питаются снегом, поэтому весной у них бывает сильное половодье. Режим воды связан с климатом и временем таяния.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снеговое питание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важен для Дальнего Востока России. Он формирует природные условия вокруг себя и остаётся значимым объектом для хозяйства и водного транспорта региона.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 помогают природе и одновременно служат человеку: поддерживают экосистемы, обеспечивают водные ресурсы и участвуют в хозяйственной деятельности. Поэтому их состояние важно сохранять.
</a:t>
            </a:r>
            <a:endParaRPr lang="en-US" sz="897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для общества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настоящие «артерии» планеты
</a:t>
            </a:r>
            <a:endParaRPr lang="en-US" sz="2558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формируют рельеф, дают пресную воду и поддерживают жизнь растений, животных и людей. Их течение определяется климатом, осадками, рельефом и питанием. Состояние рек связано с речным бассейном.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2026-05-12T22:26:58Z</dcterms:created>
  <dcterms:modified xsi:type="dcterms:W3CDTF">2026-05-12T22:26:58Z</dcterms:modified>
</cp:coreProperties>
</file>