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В.А. Жуковский: поэт, переводчик, учитель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открывший русской литературе мир романтизма.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новая эпоха в литературе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жил в годы, когда литература училась говорить о чувствах, природе и внутреннем мире человека. Его стихи помогли перейти от старых правил к более живой и личной поэзии.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происхождение и образование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родился 29 января 1783 года в селе Мишенском Тульской губернии. Его судьба с самого начала была непростой, но именно она рано приучила его к серьезным размышлениям о жизни.
</a:t>
            </a:r>
            <a:endParaRPr lang="en-US" sz="114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внебрачным сыном помещика Афанасия Бунина и турчанки Сальхи, был крещен и получил фамилию Жуковский. Позже это имя стало известно всей читающей России.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учился в Туле, затем в Московском благородном пансионе. Там Жуковский увлекся чтением, литературой и начал писать стихи, обнаружив редкое поэтическое дарование.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Жуковский и литературный круг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московскую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1800-х годов Жуковский вошел в московский литературный круг и сблизился с Н. М. Карамзиным. Общение с писателями и читателями помогло ему быстрее найти свое место в литературе.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и первые особенности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он увлекся сентиментализмом, где ценились искренность, простота и внимание к чувствам. Отсюда в его стихах появились мягкая интонация, мелодичность и интерес к европейской поэзии.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службы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помогают увидеть, как поэтическая работа Жуковского сочеталась с учебой, службой и общественной деятельностью.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совмещал литературу с государственной и придворной службой, а его творчество сопровождало важные события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А. Жуковском; даты из общепринятой хронологии жизни поэта.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важным шагом в его творческой биографии: после него Жуковского заметили как нового, необычного поэта.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стихотворения «Сельское кладбище», 1802 год.
</a:t>
            </a:r>
            <a:endParaRPr lang="en-US" sz="81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публикация принесла Жуковскому широкую известность.
</a:t>
            </a:r>
            <a:endParaRPr lang="en-US" sz="25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Жуковский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обращался и к лирике настроения, и к сюжетным произведениям. Особенно заметны тексты, где соединяются музыка стиха, загадка и нравственный смысл.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показывает, что Жуковский расширял возможности русской поэзии и не ограничивался одной формой.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жанров творчества В. А. Жуковского по литературоведческим справочникам.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Жуковского: тайна, судьба, страх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балладах «Людмила», «Светлана», «Кубок» и «Лесной царь» действие строится на напряжении и ожидании. Герои оказываются перед выбором, испытанием или встречей с таинственным миром.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произведений особенно важны ночь, дорога, сон, опасность и тревога. Именно так Жуковский сделал балладу одним из самых выразительных жанров русской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 — самая известная баллада поэта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1813 год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создает балладу «Светлана». В ней слышны отголоски народных обычаев, святочных гаданий и романтической тревоги.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сна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переживает страшное видение, где реальность смешивается с фантазией. Сон делает историю напряженной и загадочной.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снимает страх и возвращает надежду. Поэтому баллада запоминается светлым концом, который особенно нравится читателям.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лирике Жуковского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природа почти всегда связана с переживанием героя. Пейзаж помогает передать тишину, ожидание и задумчивость.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у поэта не просто описывают место действия, а раскрывают настроение и внутреннее состояние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природы в лирике В. А. Жуковского; поэтические тексты поэта.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17032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как переводчик европейской литературы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передавал не только сюжет, но и общее настроение произведения. Поэтому его переводы звучали по-русски естественно и воспринимались как самостоятельные стихи, а не как буквальная копия оригинала.
</a:t>
            </a:r>
            <a:endParaRPr lang="en-US" sz="76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Жуковского русские читатели знакомились с Гёте, Шиллером, Байроном, Вальтером Скоттом и Мицкевичем. Его переводы расширяли круг тем, образов и литературных впечатлений.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поэтический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искал для русского стиха мягкие интонации, точные эпитеты и плавный ритм. Благодаря этому европейские тексты приобретали выразительность, близкую русской литературной традиции.
</a:t>
            </a:r>
            <a:endParaRPr lang="en-US" sz="78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соединял европейский сюжет с русской чувствительностью и вкусом. Так он помогал русской литературе входить в общий культурный разговор XIX века без потери самобытности.
</a:t>
            </a:r>
            <a:endParaRPr lang="en-US" sz="826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романтизму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Жуковского приносили в литературу интерес к тайне, сильным чувствам и внутреннему переживанию. Именно так русская поэзия быстрее освоила идеи европейского романтизма.
</a:t>
            </a:r>
            <a:endParaRPr lang="en-US" sz="7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Жуковский работал с переводом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поэт превращал иностранный текст в звучное русское стихотворение, сохраняя смысл, настроение и художественную выразительность.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Отечественная война 1812 года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Жуковский не ограничивался личными переживаниями: он служил в ополчении и воспринимал события как дело всей страны, где особенно важны были смелость и единство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патриотических стихах звучит не призыв к мести, а уважение к защитникам Отечества. Поэт показывает войну через чувство долга, благодарности и веры в стойкость народа.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произведением этого времени стал «Певец во стане русских воинов». Оно укрепило традицию гражданской лирики и сделало образ поэта-свидетеля особенно значимым.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1812 год стал моментом, когда личная поэзия соединилась с историей. Жуковский помог показать, что стих может поддерживать людей в тяжелое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Жуковского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Жуковский работал в разных жанрах и какие темы особенно часто появлялись в его поэзии.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что Жуковский одинаково уверенно писал и лирику, и баллады, и сказки, объединяя размышление, народность и романтическое чувство.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А. Жуковского; классификация по жанрам и темам по школьному литературоведческому описанию.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наследника престола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1826 года Жуковский обучал цесаревича Александра Николаевича литературе, истории и нравственным понятиям. Для него это была не просто служба, а ответственная воспитательная миссия.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наставник будущего императора Александрa II, поэт влиял на круг его чтения и на представления о долге, уважении к человеку и необходимости просвещения.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романтизма в творчестве Жуковского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романтические мотивы не выглядят мрачными: они часто соединяются с мягкой интонацией, светлой надеждой и вниманием к переживаниям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Жуковского — природа и мечта, а затем тайна и душевное напряжение. Это делает его романтизм спокойным, но очень выразительным.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и баллады В. А. Жуковского; тематический анализ школьного уровня.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музыка стиха и новаторство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сделал стих более плавным и певучим. Он тщательно подбирал слова, чтобы фраза легко звучала вслух и запоминалась по ритму, а не только по смыслу.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важны повторы, созвучия и мягкие переходы между строками. Эти приемы создавали особую музыку стиха, которую читатель ощущает даже без подробного разбора.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боялся простоты: он стремился к естественной речи, но при этом сохранял высокий поэтический тон. Такое соединение сделало его стихи близкими и понятными многим читателям.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случайно называл Жуковского своим учителем. Именно он показал, что русский язык может звучать тонко, красиво и очень выразительно в больших поэтических формах.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Жуковского на русскую литературу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поэзия Жуковского изменила литературный вкус, жанры и язык русской словесности XIX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память о поэте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уехал за границу и уже меньше участвовал в придворной жизни. Этот период он провел в поездках и спокойной работе, оставаясь уважаемой фигурой русской культуры.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1852 года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умер в Баден-Бадене. Его смерть стала заметным событием для литературного мира, потому что Жуковского считали одним из главных поэтов своего поколения.
</a:t>
            </a:r>
            <a:endParaRPr lang="en-US" sz="1013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прах Жуковского перенесли в Петербург. Сегодня его имя сохраняется в школьных программах, музеях, памятниках и исследованиях о русской литературе.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Жуковский важен для русской литературы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открыл русской поэзии новые интонации, укрепил романтизм и показал, что перевод может быть настоящим искусством. Его творчество помогло литературе стать глубже, тоньше и человечнее.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2026-05-23T05:00:26Z</dcterms:created>
  <dcterms:modified xsi:type="dcterms:W3CDTF">2026-05-23T05:00:26Z</dcterms:modified>
</cp:coreProperties>
</file>