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3039" y="1066900"/>
            <a:ext cx="2972872" cy="2864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Jobs: первые подработки и английская лексика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подработках, безопасности и английских фразах для реальных ситуаций.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2788" y="1263000"/>
            <a:ext cx="261672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student jobs важны в 7 классе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близка семиклассникам: она связана с обязанностями, деньгами, временем и помощью семье. На английском можно тренировать простые вопросы, Present Simple и модальные глаголы в жизненных ситуациях.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выражение student job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подработка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job — это простая работа или разовое поручение, которое школьник может выполнить рядом с домом или после уроков без сложной подготовки.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рядом часто встречаются part-time job, weekend job, after-school job и summer job. Все они помогают говорить о работе в разное время и с разной нагрузкой.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и work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job и work: job — конкретная должность или занятие, а work — сам процесс работы. Это различие помогает точнее строить фразы.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88375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темах для детей и подростков часто используются task, duty, babysitting, dog walking и helping neighbors. Эти слова описывают знакомые и понятные действия.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3688375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помогает говорить о реальных поручениях, объяснять обязанности и понимать короткие объявления о работе, где описаны время, оплата и требования.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385814"/>
            <a:ext cx="3887700" cy="21668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student jobs и английские названия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простые подработки чаще всего доступны школьникам и какими словами их называют по-английски.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вариантов сводятся к коротким, понятным и безопасным действиям, которые не требуют специальной подготовки.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типичным школьным поручениям из учебной темы Student jobs.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 student jobs: безопасные варианты для школьников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45100" y="1350500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поручения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безопасным вариантам относятся полив растений, упаковка подарков, сортировка книг и уборка в классе. Такие задания понятны, коротки и не требуют сложного оборудования.
</a:t>
            </a:r>
            <a:endParaRPr lang="en-US" sz="1254" dirty="0"/>
          </a:p>
        </p:txBody>
      </p:sp>
      <p:sp>
        <p:nvSpPr>
          <p:cNvPr id="12" name="Text 3"/>
          <p:cNvSpPr txBox="1"/>
          <p:nvPr/>
        </p:nvSpPr>
        <p:spPr>
          <a:xfrm>
            <a:off x="345100" y="2729194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3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задания near home или в знакомом месте. Это снижает риск, экономит время и помогает взрослым быстро проверить, где находится школьник.
</a:t>
            </a:r>
            <a:endParaRPr lang="en-US" sz="1255" dirty="0"/>
          </a:p>
        </p:txBody>
      </p:sp>
      <p:sp>
        <p:nvSpPr>
          <p:cNvPr id="13" name="Text 4"/>
          <p:cNvSpPr txBox="1"/>
          <p:nvPr/>
        </p:nvSpPr>
        <p:spPr>
          <a:xfrm>
            <a:off x="345100" y="4107887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присмотром
</a:t>
            </a:r>
            <a:pPr algn="l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adult supervision, работа становится спокойнее и понятнее. Взрослый помогает объяснить правила, проверить результат и вовремя остановить задание при необходимости.
</a:t>
            </a:r>
            <a:endParaRPr lang="en-US" sz="1109" dirty="0"/>
          </a:p>
        </p:txBody>
      </p:sp>
      <p:sp>
        <p:nvSpPr>
          <p:cNvPr id="14" name="Text 5"/>
          <p:cNvSpPr txBox="1"/>
          <p:nvPr/>
        </p:nvSpPr>
        <p:spPr>
          <a:xfrm>
            <a:off x="3408875" y="1350500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54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 jobs обычно занимают немного времени и не утомляют. Это важно для школьника, который после работы должен успеть на уроки, отдых и домашние задания.
</a:t>
            </a:r>
            <a:endParaRPr lang="en-US" sz="1271" dirty="0"/>
          </a:p>
        </p:txBody>
      </p:sp>
      <p:sp>
        <p:nvSpPr>
          <p:cNvPr id="15" name="Text 6"/>
          <p:cNvSpPr txBox="1"/>
          <p:nvPr/>
        </p:nvSpPr>
        <p:spPr>
          <a:xfrm>
            <a:off x="3408875" y="2729194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54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особенно важны слова safe, careful, easy, nearby, adult и supervision. Они помогают описывать безопасную работу коротко и точно.
</a:t>
            </a:r>
            <a:endParaRPr lang="en-US" sz="12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школьники берут подработку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часто связаны не только с деньгами, но и с желанием научиться планировать время и общаться с 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 — личные расходы и самостоятельность, а дополнительные плюсы — опыт, ответственность и практика общения.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student jobs; значения отражают типичные мотивы, без претензии на статистику.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61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81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244" y="1155650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35844" y="1180190"/>
            <a:ext cx="309900" cy="2479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и выражения по теме работы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and worker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job, worker, employer и employee помогают назвать людей и место работы. Они нужны, чтобы понять, кто что делает и кто отвечает за задание.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 words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Schedule, hour, break и finish помогают говорить о времени. С ними легко описать, когда начинается работа, сколько она длится и когда можно сделать перерыв.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 and duty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 и duty описывают конкретное поручение и обязанность. Эти слова особенно удобны, когда нужно объяснить простую работу в школе, дома или рядом с домом.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Pay and money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pay, cost, money и hour нужны для разговоров об оплате. Они помогают спросить, сколько платят, и понять, стоит ли соглашаться на задание.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can help after school, I am free on Saturday и I need to study first подходят для коротких диалогов. Они звучат вежливо и естественно.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 выбирает подходящую подработку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связаны свободное время, безопасность, обязанности и учебная нагрузка.
</a:t>
            </a:r>
            <a:endParaRPr lang="en-US" sz="2393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и личные границы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12310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встречаться одному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соглашаться на встречу с незнакомыми людьми без взрослых. Если место или человек вызывают сомнение, школьник должен сразу остановиться и сообщить родителям или учителю.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485925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делиться личным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адрес, пароли, номера карт и другие private information нельзя передавать посторонним. В теме student jobs это особенно важно, потому что безопасность важнее любой оплаты.
</a:t>
            </a:r>
            <a:endParaRPr lang="en-US" sz="1358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84875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позднего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часы и незнакомые места часто unsafe для школьника. Лучше выбирать дневное время, знакомый район и короткие задания, которые не нарушают привычный режим.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054075" y="112310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инструкции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instructions неясные или звучат странно, лучше переспросить или отказаться. Чёткие правила помогают избежать ошибок и показывают, что работа действительно безопасна.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054075" y="2485925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Иметь право отказаться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задание кажется опасным или неудобным, ученик может сказать no. Adult permission и поддержка семьи помогают принять правильное решение без давления и спешки.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6872" y="1151850"/>
            <a:ext cx="429745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/ can’t: что подходит школьнику, а что нет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какие действия допустимы для школьника, а какие лучше исключить из-за нагрузки или риска.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can и can’t удобно показывают разрешённые и запрещённые действия, особенно когда речь идёт о безопасности и 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student jobs и модальных глаголов can / can’t.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 связана с расписанием ученика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домашние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смотрит, сколько времени занимают школа и домашние задания. Подработка не должна отнимать силы у учебы и мешать подготовке к следующим урокам.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ежедневный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оставить время на ужин, сон и отдых. Если график сбивается, появляется усталость, а слова wake up, go to bed и do homework становятся особенно важными.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часы 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 выбирает короткое задание на время, когда уже выполнены основные дела. Обычно это будни после уроков или часть выходного дня.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ученик оценивает, удобно ли совмещать работу с кружками и учебой. Если задания слишком много, лучше уменьшить нагрузку или отказаться.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подростки тратят первые деньги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заработанные суммы часто распределяются между небольшими покупками и накоплениями. Это помогает школьникам учиться выбирать между моментальной тратой и более важной целью.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подростки сначала копят или тратят деньги на личные мелочи, а затем переходят к более осознанному планированию расходов.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Student Jobs; дата не указана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560" y="1638300"/>
            <a:ext cx="1326555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понятно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объявление сразу сообщает, что нужно сделать, где и когда. Если текст короткий и аккуратный, школьнику легче понять задачу и не пропустить важные детали о времени, оплате и контакте.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сложностей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удачном notice обычно есть простые слова вроде part-time, hours и pay. Такой текст не перегружен длинными предложениями, поэтому его можно быстро прочитать и обсудить с родителями или учителем.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реальной ситуации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становится полезным, когда оно отвечает на главные вопросы: what to do, when to come и who to contact. Тогда ученик может представить себя в этой ситуации и спокойно принять решение.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хорошее объявление о работе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для разговора о работе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60780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 удобно с вопроса о времени: Are you free on Friday? или I am free after school. Такие короткие фразы помогают быстро понять, когда можно выполнять задание.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60780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Can you help for two hours? и I can. подходят для простого согласия. Они звучат вежливо и понятны даже в коротком разговоре между учеником и взрослым.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508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оплату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much does it pay? помогает сразу обсудить цену. Ответ It pays 300 rubles делает договоренность ясной, а ученик понимает, стоит ли соглашаться на работу.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48508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время 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When does it start? и It starts at 4 p.m. помогают не ошибиться с расписанием. В конце важно добавить please, thank you или of course.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student job удобной для взрослых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взрослых особенно важны понятные инструкции и быстрый результат. Поэтому простые поручения, которые можно проверить сразу, подходят лучше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задача и яснее условия, тем легче договориться. Именно поэтому student jobs часто строятся вокруг небольших бытовых дел.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Student Jobs; дата не указана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поиске первой подработки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узнать цену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спросить об оплате до начала работы, потом легко разочароваться. Лучше сразу уточнить сумму, чтобы понимать, подходит ли задание и сколько времени оно стоит.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Согласиться на слишком сложное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задания выглядят простыми только на первый взгляд. Школьнику важно выбирать безопасную и посильную работу, а не соглашаться на то, что требует силы или опыта.
</a:t>
            </a:r>
            <a:endParaRPr lang="en-US" sz="1297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Забыть про уроки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Подработка не должна мешать домашним заданиям, кружкам и сну. Если ученик слишком устает или начинает опаздывать, значит, нагрузка выбрана неправильно.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88375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проверить место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работы нужно знать, где именно встречаться и кто будет рядом. Это помогает избежать путаницы и делает ситуацию более безопасной для школьника.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3688375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прочитать объявление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понять английские слова в объявлении, можно пропустить важные условия. Полезно читать текст медленно и спрашивать взрослых, если что-то кажется непонятным.
</a:t>
            </a:r>
            <a:endParaRPr lang="en-US" sz="12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договориться о работе и оплате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простого общения на английском языке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92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09294" y="3056615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 школы в теме student jobs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выбрать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подсказывают, какие задания безопасны, сколько времени они займут и не помешают ли учебе. Это помогает школьнику принимать более спокойные и разумные решения.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замечают усталость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 родители видят, если ребенок становится рассеянным, нервным или теряет интерес к урокам. Тогда нагрузку можно вовремя уменьшить и сохранить баланс.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дает язык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ученик осваивает названия работ, слова о времени, действия и вежливые просьбы. Благодаря этому он может говорить о подработке понятно и без лишних ошибок.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реальной 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 английский язык помогает в обычных ситуациях: спросить, договориться, уточнить условия и поблагодарить. Это делает уроки более практичными и понятными.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 по теме Student Jobs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помогают говорить о подработке коротко, ясно и по-английски. Таблица подходит для повторения и мини-диалогов.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связана с повседневными действиями, поэтому ее легко использовать в коротких фразах о времени, безопасности и деньгах.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по теме Student Jobs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Jobs: язык для реальной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student jobs помогает семиклассникам говорить о подработках, безопасности, расписании и оплате простыми английскими фразами. Это полезный шаг к уверенной и вежливой речи в реальных ситуациях.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2026-05-31T04:18:14Z</dcterms:created>
  <dcterms:modified xsi:type="dcterms:W3CDTF">2026-05-31T04:18:14Z</dcterms:modified>
</cp:coreProperties>
</file>