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поэтического языка у Г. О. Винокура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поэзии соединяет звучание, форму и смысл в единое художественное целое.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Винокур и наука о художественном слове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О. Винокур изучал язык как живую систему, особенно в истории русского языка, стилистике и поэтике. Его подход сформировался в среде, где литературный текст рассматривали как точную, осмысленную языковую конструкцию.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Винокур называет поэтическим языком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набор «красивых слов», а особая организация речи, где каждое слово работает на общий художественный эффект и приобретает дополнительную смысловую нагрузку.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возникает из взаимодействия лексики, контекста, ритма, интонации и строфы. Отдельный элемент важен, но решающее значение имеет их согласованная работа.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отличается смысловой плотностью: она требует внимательного чтения формы, потому что именно форма направляет восприятие темы, образа и авторской оценки.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стихе: многозначность и смысловая плотность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образ и звук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одно слово может одновременно называть предмет, вызывать образ и участвовать в звуковой перекличке. Оно становится носителем нескольких смысловых слоёв сразу.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окружении строки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Винокура слово раскрывается через соседние слова, повторы и композицию. Поэтому строка читается не изолированно, а как часть целостной художественной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работают не по отдельности, а в согласии: один усиливает другой и меняет восприятие текста.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поэтического языка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связаны форма и смысл, тем выразительнее и глубже звучит стихотворение.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концепции Г. О. Винокура и общих принципов анализа поэтической речи.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565" y="1145300"/>
            <a:ext cx="80809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одна и та же языковая система может служить разным целям речи.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и практический язык: различие функций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форма становится частью смысла, а в практической речи прежде всего помогает точности сообщения.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концепции Г. О. Винокура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как носитель содержания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Винокура форма не отделена от смысла: ритм, строфа, пауза и инверсия не украшают текст, а участвуют в создании его художественного значения.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стихотворении важны, но художественный эффект рождается из того, как организован языковой материал. Поэтому два текста с похожей темой могут звучать совершенно по-разному.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поэзии требует внимания к словесной ткани: именно в ней скрыты акценты, интонация и внутренняя логика произведения, а не только его сюжет.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поэтический текст по Винокуру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показывает, как смысл раскрывается через все уровни языка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3532" y="1226125"/>
            <a:ext cx="35437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в поэзии не нейтральна: повтор звуков помогает передать напряжение, мягкость, торжественность или тревогу и направляет эмоциональное восприятие строки.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 и ассонанс создают звуковую связность между словами. Благодаря этому отдельные элементы текста начинают восприниматься как части единого смыслового узора.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Метрическая организация делает текст упорядоченным и выразительным. Ритм помогает читателю не только запомнить стихотворение, но и почувствовать его внутреннее движение.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Слуховое чтение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Винокура поэтический смысл раскрывается не только при зрительном чтении, но и на слух. Звучание строки становится важной частью её художественного воздействия.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ритм как смыслообразующие элементы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композиция в стихотворении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анафоры и параллелизмы не просто украшают речь: они ведут читателя по тексту, создают ощущение движения и помогают выделить главную мысль произведения.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у Винокура связана с тем, как слово звучит в последовательности строк и строф. Именно порядок повторов делает стихотворение цельным и внутренне организованным.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и языковая норма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Архаизмы, разговорные формы, необычный порядок слов и пропуски не разрушают текст, а становятся значимыми приемами, создающими интонацию и смысловые акценты.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Винокура отклонение от нормы не считается ошибкой: оно усиливает эмоциональную напряженность, выделяет ключевые слова и делает индивидуальный стиль узнаваемым.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опирается на общенациональную норму, но сознательно преобразует ее, чтобы слово звучало выразительнее и точнее передавало художественный замысел.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норма и отступление от нее действуют вместе: именно их соотношение помогает поэтической речи сохранять выразительность, точность и внутреннюю свободу.
</a:t>
            </a:r>
            <a:endParaRPr lang="en-US" sz="13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поэтическом тексте эти функции обычно действуют одновременно, поэтому отдельный прием редко бывает изолированным и почти всегда влияет на общий смысл.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поэтического языка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играет эстетическое воздействие, но остальные функции поддерживают его, делая стихотворение выразительным, цельным и культурно значимым.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концепции Г. О. Винокура; качественная оценка функций по литературоведческой традиции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концепции Винокура с лингвистической поэтикой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Винокур рассматривает художественный текст как языковую систему, где смысл возникает не только из темы, но и из организации слов, интонации и синтаксиса.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это особенно полезно, потому что учит объяснять, как конкретные языковые средства создают образ, эмоцию и художественную цельность стихотворения.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сближает литературоведение и лингвистику: поэтика опирается на точное наблюдение за формой, стилем и значениями, возникающими в контексте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ключевых понятий помогает точнее говорить о поэтическом языке и связывать теорию с анализом стихотворения.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концепции Винокура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показывают, что в поэзии важны не только слова сами по себе, но и их связь, порядок и контекст, в котором они приобретают смысл.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О. Винокур, работы по поэтике и стилистике; обобщение терминологии темы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концепции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Винокура формируются на фоне исторической филологии, формализма и развития лингвистической поэтики, где художественный текст начинают изучать как особую языковую структуру.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традиция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сохраняет значение для изучения классической поэзии XIX века и лирики XX–XXI веков, где особенно важны звуковая организация и смысловые повторы.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1930–1940-е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укрепляют представление о неразделимости формы и содержания, а анализ стиха становится точнее благодаря вниманию к слову, звуку, ритму и композиции.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художественному целому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уровней в поэтическом тексте по логике Г. О. Винокура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стихотворной строки: пример работы поэтического языка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внимательном чтении одной строки можно увидеть, как звукопись, инверсия и повтор не просто украшают текст, а направляют восприятие и выделяют смысловой центр высказывания.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выделение ключевых слов помогает заметить, что лексика, звучание и интонация работают вместе; именно так поэтическая строка превращается в единое художественное высказывание.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Винокура особенно важно не отдельное средство, а их согласованная работа: читатель воспринимает стихотворение как цельную систему.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создает художественный эффект в стихотворении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эффект возрастает, когда звук, ритм, лексика, синтаксис и композиция поддерживают друг друга и создают единый смысловой рисунок.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концепции Г. О. Винокура; качественная модель факторов художественного эффекта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понятии поэтического языка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у Винокура — это особая форма речи, где художественный смысл рождается из точной организации слов, звучания, ритма и синтаксиса.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стихе слово становится многозначным: оно одновременно называет предмет, создает образ, передает эмоцию и включается в общую композицию текста.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здесь не внешний слой, а носитель содержания; поэтому анализ стихотворения невозможен без учета всех уровней языковой структуры и их взаимодействия.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Винокура показывает, как литература превращает обычный язык в искусство, сохраняя при этом его смысловую точность и выразительную силу.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идеи Винокура важны сегодня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Винокура помогает читать поэзию внимательнее: видеть, как слово, звук и форма создают смысл, и понимать внутреннюю логику стихотворения как целостного художественного текста.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2026-05-23T18:11:03Z</dcterms:created>
  <dcterms:modified xsi:type="dcterms:W3CDTF">2026-05-23T18:11:03Z</dcterms:modified>
</cp:coreProperties>
</file>