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 и опера «Пиковая дама»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тайне и роковой игре судьбы.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опера «Пиковая дама»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выросла из повести Пушкина и обрела сценическую форму благодаря Модесту Чайковскому. Её премьера в 1890 году в Мариинском театре сразу привлекла внимание сильной драмой и атмосферой старого Петербурга.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Чайковский: композитор, который умел передавать чувства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жил в 1840–1893 годах и стал одним из самых известных русских композиторов. Его музыка звучит на сценах всего мира и легко узнаётся с первых тактов.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десять опер, шесть симфоний и знаменитые балеты «Лебединое озеро», «Спящая красавица» и «Щелкунчик». В каждом жанре он умел показывать характеры через музыку.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«Пиковой даме» особенно заметны тревога, любовь, страх и напряжение. Поэтому даже сложный сюжет становится понятнее, когда его сопровождает такая выразительная музыка.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опере: город блеска и холода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оперы происходит в Петербурге конца XVIII века. Важные места сюжета — Летний сад, дворец, дом графини и карточный зал. Они создают ощущение блеска и строгости.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красивыми фасадами скрываются тревога и одиночество. Контраст между нарядным городом и трагическими событиями делает историю особенно напряжённой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оперы и их роли в сюжете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опере и как каждый персонаж влияет на развитие истории.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своя линия, но все они раскрывают главные темы: любовь, риск, судьбу и цену ошибки.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П. И. Чайковского «Пиковая дама»; сюжет и персонажи по либретто М. И. Чайковского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сюжета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слышит легенду о трёх картах и начинает думать не о чувствах, а о выигрыше. Тайна быстро становится для него важнее всего остального.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любит Германа и надеется на искреннюю связь, но его поведение всё сильнее тревожит её. Между ними растёт расстояние, хотя они ещё близки.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Германа борются совесть и желание управлять судьбой. Он понимает опасность, но не может остановиться, когда видит шанс на богатство.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опера показывает столкновение двух сил: любви и азарта. Именно этот выбор приводит героя к трагическому финалу и разрушает надежду на счастье.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судьба Германа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опере «Пиковая дама».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и тайна трёх карт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— не просто пожилая дама, а человек, связанный с прошлой эпохой и её строгими правилами. Её образ напоминает о времени, когда светская жизнь казалась блестящей, но была холодной и замкнутой.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тройке, семёрке и тузе превращает случайный выигрыш в опасную мечту. В опере эта тайна показывает, как вера в лёгкое счастье может ослепить человека и привести к беде.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в опере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меняется настроение в сценах с Германией и Лизой: музыка становится всё тревожнее, а события — всё опаснее.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почти без пауз: от спокойного начала к трагическому финалу, где надежда уже не возвращается.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Чайковский, «Пиковая дама»; последовательность ключевых сцен оперы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особенности «Пиковой дамы»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у Чайковского помогают сразу почувствовать настроение сцены. Они делают любовь, страх и тревогу понятными даже без подробного пересказа сюжета.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и ансамбли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сцены создают ощущение большого города и светского общества. В них слышны шум, движение и давление окружающего мира на героев.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связывают музыку с образом любви, рока, игры и смерти. Благодаря им слушатель узнаёт важные идеи ещё до слов персонажей.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Оркестровая драматургия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часто передаёт скрытые чувства раньше, чем их выражают герои. Поэтому музыка сама рассказывает о внутренней борьбе и приближении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как образ любви и тревоги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искренне любит Германа и мечтает о спокойном счастье, но вокруг неё нарастает тревога. Она чувствует, что события выходят из-под контроля, и это делает её образ особенно живым.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отношение к бабушке показывает доброту и внутреннюю ответственность. Лиза боится за близкого человека, потому что понимает: тайна карт связана не с чудом, а с бедой.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эпизоды Лизы звучат мягко и лирично, но в них всегда слышно беспокойство. В финале надежда исчезает, и героиня остаётся с тяжёлым чувством утраты.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Герман: сильный характер и опасная одержимость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— человек решительный, но его сила оборачивается внутренним напряжением. Он умеет любить, однако мысль о богатстве постепенно заслоняет всё остальное и лишает его спокойствия.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рождаются из борьбы между чувством и страстью к выигрышу. Герман не умеет остановиться вовремя, поэтому стремление изменить судьбу приводит его к трагическому финалу.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карты и их значение в сюжете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 опере показывают, как надежда быстро превращается в опасную иллюзию.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карта кажется шагом к успеху, но вместе они ведут Германа к самообману и краху.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П. И. Чайковского «Пиковая дама»; сюжет и символика трёх карт в либретто М. И. Чайковского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опере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быстро понять характеры героев и делают каждую сцену эмоционально острее.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противоположности, тем заметнее драматический конфликт и тем яснее трагический смысл истории.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П. И. Чайковского «Пиковая дама»; анализ ключевых образов и сюжетных контрастов
</a:t>
            </a:r>
            <a:endParaRPr lang="en-US" sz="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431" y="123815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625" y="123815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25" y="3001300"/>
            <a:ext cx="296100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 желание получить всё сразу толкает человека на риск. Это легко понять, потому что похожие соблазны встречаются и в обычной жизни.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любовь, доверие и страх потерять близкого человека. Такие переживания знакомы школьникам, поэтому герои кажутся понятными и близкими.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ясно показывает: если гнаться только за удачей и не слушать совесть, можно разрушить и планы, и отношения, и собственное будущее.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сюжет понятен современным школьникам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усиливается драматизм в опере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«Пиковой даме» показывает, как одно решение Германa ведёт к новой беде.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сцены оперы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 графини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в доме графини особенно важен, потому что именно здесь тайна превращается в трагедию. Напряжение растёт от каждого слова, а встреча героя со старой дамой звучит почти как предупреждение.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игра запоминается резкой сменой удачи и поражения. Сначала Герман надеется на победу, но затем музыка и действие быстро ведут к краху, поэтому сцена производит сильное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повесть Пушкина: основные различия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сохраняет основу сюжета, но по-другому расставляет акценты, чтобы история ярче звучала со сцены.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делает сюжет более эмоциональным и сценичным, а повесть даёт больше литературных деталей и рассказа.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повесть «Пиковая дама»; П. И. Чайковский, опера «Пиковая дама»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«Пиковая дама» стала классикой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 внимание с первых сцен: тайна, любовь и риск развиваются быстро, а каждый поворот заставляет зрителя ждать следующего события.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помогает почувствовать страх, надежду и отчаяние героев без долгих объяснений. Поэтому история легко воспринимается даже теми, кто только знакомится с оперой.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запоминаются своей ясностью: у каждого есть сильная черта, которая сразу видна в поступках и музыкальных сценах. Это делает произведение понятным и живым.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оставляет сильное впечатление и заставляет задуматься о цене ошибок. Именно поэтому опера остаётся важной частью репертуара многих театров.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оперы Чайковского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напоминает, что погоня за лёгкой удачей может разрушить любовь, доверие и саму человеческую судьбу. Именно поэтому опера звучит так сильно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2026-05-20T17:41:01Z</dcterms:created>
  <dcterms:modified xsi:type="dcterms:W3CDTF">2026-05-20T17:41:01Z</dcterms:modified>
</cp:coreProperties>
</file>