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северная страна холода и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мир вечного холода, короткого лета и удивительной северной жизни.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тянется вдоль северных морей широкой полосой и встречается в России, Канаде, на Аляске, в Гренландии и Скандинавии. Её главные признаки — мерзлота и очень короткое лето.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раскинулась тундра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−30 °C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ниже может опускаться температура зимних морозов в тундре.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наблюдения в арктических и тундровых районах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морозы показывают, почему здесь так трудно жить растениям, животным и людям.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не отпускает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тундрой лежит вечномерзлая земля, которая не успевает оттаять даже за много лет. Летом тёплым становится только самый верхний слой почвы.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меняет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корни растений остаются неглубоко, а строить дома и прокладывать дороги приходится очень осторожно. Иначе почва быстро трескается и проседает.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под тонким слоем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почвы тундры такие бедные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перегноя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холоде остатки растений разлагаются очень медленно, поэтому в почве накапливается мало питательных веществ. Земле трудно стать по-настоящему плодородной.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Сырость и 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плохо испаряется из-за низкой температуры. Из-за этого поверхность тундры часто остаётся мокрой, а местами образуются болота и лужи.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Деревьям тесно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Высоким деревьям нужен глубокий слой почвы для корней, но в тундре его нет. Поэтому здесь почти не растут леса, только низкие формы.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— мхам и лишайникам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спокойно живут на тонком слое почвы и быстро занимают свободные места. Низкий рост помогает им не страдать от ветра и холода.
</a:t>
            </a:r>
            <a:endParaRPr lang="en-US" sz="17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 — любимый северный корм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Ягель часто называют оленьим мхом, хотя это лишайник. Он образует светлые коврики на земле и служит важной пищей для северных оленей. Растёт он медленно, зато переносит холод и бедную почву.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Карликовая берёза не боится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высокое дерево, а низкий кустарник, который прижимается к земле. Так ему легче укрыться от сильного ветра и сохранить тепло. Летом он быстро оживает и распускает листья.
</a:t>
            </a:r>
            <a:endParaRPr lang="en-US" sz="1151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лето торопит цветение
</a:t>
            </a:r>
            <a:pPr algn="l" indent="0" marL="0">
              <a:lnSpc>
                <a:spcPct val="100000"/>
              </a:lnSpc>
              <a:buNone/>
            </a:pPr>
            <a:r>
              <a:rPr lang="en-US" sz="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Пушица, мхи и низкие травы спешат использовать короткое тёплое время. Они быстро растут, цветут и дают семена, пока солнце ещё долго не скрывается за горизонтом.
</a:t>
            </a:r>
            <a:endParaRPr lang="en-US" sz="1159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тундры: маленькие, но стойкие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песец и заяц-беляк защищаются от холода густым мехом. Он помогает удерживать тепло, а светлая окраска делает животных почти незаметными на снегу.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Лемминги, белые куропатки и полярные совы по-разному переживают зиму. Одни прячутся в укрытиях, другие делают запасы, а птицы улетают туда, где теплее и легче найти корм.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суровой тундре выживает тот, кто умеет экономить силы. Поэтому животные двигаются осторожно, выбирают укрытые места и используют каждый тёплый день по максимуму.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 умеют беречь тепло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погода, растения и животные меняются от весны к зиме.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тундра по временам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очень долго не заходит. Из-за этого растения успевают быстро расти, а животные и птицы дольше ищут корм и выводят птенцов.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наступает полярная ночь, когда света мало или почти нет. Тогда природа как будто засыпает, а живым существам приходится особенно беречь силы.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смена света влияет на всё вокруг: на время кормления, отдыха и передвижения. Северные жители тоже приспосабливают свой распорядок к необычному ритму.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тундры это не просто красивая особенность, а важное условие жизни. Здесь свет и тьма по-настоящему управляют северным годом.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и полярная ночь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тундру прилетают гуси, кулики, крачки и другие перелётные птицы. Пока тепло, они успевают вывести птенцов и найти достаточно корма.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приближается осень, птицы улетают на юг. В тундре становится холодно и пустынно, зато весной пернатые гости снова возвращаются на свои северные места.
</a:t>
            </a:r>
            <a:endParaRPr lang="en-US" sz="1575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тундры: гости короткого лета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1575" y="1838326"/>
            <a:ext cx="488936" cy="5587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900827"/>
            <a:ext cx="542227" cy="4337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900827"/>
            <a:ext cx="542227" cy="43378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основе жизни тундры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начало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лишайники и низкие травы собирают немного тепла и света, но именно они кормят всю тундру. Без этих скромных растений не выжили бы многие северные животные.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находят корм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 и северные олени питаются растениями, которые успевают вырасти за короткое лето. Они превращают северную зелень в энергию для жизни, роста и дальних переходов.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следят за добычей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Песец, сова и хищные птицы охотятся на леммингов, птиц и других мелких животных. Так в тундре поддерживается природное равновесие, где у каждого есть своя роль.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никто не лишний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маленькие жители тундры важны для всей цепочки питания. Если исчезает одно звено, меняется жизнь многих других обитателей северной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живут коренные народы Севера и жители небольших посёлков. Их жизнь связана с морозом, ветром и долгой зимой, поэтому важно уметь экономить силы и тепло.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занимаются оленеводством, рыболовством, охотой и сбором северных ягод. Эти занятия помогают получать пищу и сохранять привычный уклад жизни, который складывался очень долго.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жильё и транспорт здесь особенные. Они должны защищать от холода, снега и ветра, а также быть удобными для передвижения по трудной северной местности.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особенно ценятся тёплые вещи, осторожность и взаимопомощь. Здесь нельзя торопиться: суровая природа любит тех, кто умеет жить спокойно и разумно.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живут в тундре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стойбище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тундру опускается холодный ветер, человек в тёплой одежде выходит к стаду. Олени спокойно стоят на снежной равнине, а рядом слышен скрип снега под ногами. Так начинается обычный северный день.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 помогает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даёт мясо, молоко и кожу, а ещё помогает перевозить грузы по снегу. Для северных жителей это не просто животное, а надёжный помощник, без которого трудно представить жизнь в тундре.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Кочёвка за кормом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Стадо не стоит на одном месте круглый год. Люди и олени переходят на новые пастбища, где больше корма. Такая жизнь требует терпения, но помогает сохранять стадо здоровым и крепким.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Оленеводство на Севере: жизнь рядом со стадом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работа человека в тундре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добывают нефть, газ, руду и другие полезные ископаемые. Эти работы дают людям занятость и помогают получать важные для страны ресурсы.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строительство требует особой осторожности. Дороги, техника и трубы должны быть устроены так, чтобы как можно меньше тревожить почву и растения, которые легко повредить.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случается разлив топлива или сильное разрушение поверхности, природа восстанавливается очень медленно. Поэтому хозяйственная деятельность на Севере должна быть аккуратной и хорошо продуманной.
</a:t>
            </a:r>
            <a:endParaRPr lang="en-US" sz="12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20–50 см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толщины обычно бывает только верхний слой, который летом оттаивает в тундре.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вечной мерзлоты в учебном материале о тундре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там очень тонкая и хрупкая: всё, что повреждает верхний слой, оставляет след надолго, потому что природа на Севере заживает медленно.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тундра может порадовать вкусными ягодами. Здесь растут морошка, брусника и голубика, и для северных людей это настоящее маленькое сокровище. Ягоды собирают в короткий тёплый сезон, пока есть время и силы.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тундре бывает не только красивым, но и очень «комариным». Насекомых здесь бывает много, особенно возле воды и влажных мест. Так что северная прогулка иногда требует терпения и хорошего настроения.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тундре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приспособления помогают обитателям тундры пережить мороз, снег и сильный ветер.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животным выжить зимой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900827"/>
            <a:ext cx="542227" cy="43378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тундры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помогают сохранить редкие растения и спокойные места для животных. Там природа живёт почти без лишнего шума, а человек учится наблюдать и не мешать.
</a:t>
            </a:r>
            <a:endParaRPr lang="en-US" sz="1747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особенно важно беречь озёра, реки и ручьи. Если вода загрязняется, страдают птицы, рыбы и звери, а восстановление в холодном климате идёт очень медленно.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местах гнездования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нужны спокойные берега и низкая трава, где можно устроить гнёзда. Если подходить слишком близко, взрослые птицы тревожатся, а птенцам становится труднее вырасти.
</a:t>
            </a:r>
            <a:endParaRPr lang="en-US" sz="1666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Осторожное 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техника и здания должны появляться там, где они меньше всего вредят почве и мхам. Чем аккуратнее человек работает, тем дольше сохраняется северный ландшафт.
</a:t>
            </a:r>
            <a:endParaRPr lang="en-US" sz="16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следят за вечной мерзлотой, потому что при потеплении она начинает таять. Из-за этого почва теряет прочность, а берега рек и морей разрушаются быстрее.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влияет на растения и животных тундры. Одним видам становится труднее находить привычные места для жизни, а другим приходится менять свои пути и повадки.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на Севере это тоже важно. Когда меняется земля под ногами, сложнее строить дома, дороги и хранилища, а значит, нужно внимательно наблюдать за природой.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изменения климата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хрупкий мир, который стоит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кажется тихой и суровой, но в ней кипит своя жизнь. Климат, почва, растения, животные и люди связаны между собой, поэтому северную природу нужно особенно беречь.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2026-05-21T09:11:45Z</dcterms:created>
  <dcterms:modified xsi:type="dcterms:W3CDTF">2026-05-21T09:11:45Z</dcterms:modified>
</cp:coreProperties>
</file>