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Вальтер Скотт: писатель, создавший исторический роман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Шотландский мастер, превративший прошлое в увлекательную историю.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прошлое стало интересным современникам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быстрых перемен люди особенно остро искали опору в истории. Вальтер Скотт увидел в прошлом не музей, а живой мир людей, традиций и конфликтов.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болезнь и раннее чтение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Вальтер Скотт родился в Эдинбурге в 1771 году и с детства оказался вдали от обычных игр из-за тяжёлой болезни.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часы чтения и рассказы взрослых пробудили в нём интерес к народным песням, легендам и старинным событиям.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юности он хорошо знал шотландские предания, и именно они позже стали основой его исторических книг.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 как источник вдохновения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замки и старые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Скотта легко узнать Шотландию: горные пейзажи, замки, озёра и небольшие города создают ощущение настоящего исторического пространства. Эти детали делают место действия запоминающимся.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Баллады, предания и 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устные предания и народные баллады. Они помогают писателю передать характер страны и показать, как память о прошлом живёт в людях и семьях.
</a:t>
            </a:r>
            <a:endParaRPr lang="en-US" sz="9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писательской известности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собиратель баллад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Скотт прославился как поэт, переводчик и собиратель шотландских народных песен. Этот опыт научил его слышать язык народа и ценить историческую память.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прозе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начал писать романы и быстро привлёк внимание читателей. В прозе особенно ярко проявились его интерес к истории и умение строить увлекательный сюжет.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слава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сделали Скотта знаменитым далеко за пределами Британии. Его имя стало связано с исторической прозой, которая была понятна и взрослым, и юным читателям.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Вальтера Скотта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романа показывают, как писатель соединял разные эпохи и разные конфликты через судьбы героев.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романах история раскрывается через личные судьбы, поэтому прошлое воспринимается как близкое и понятное.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литературные сведения о Вальтере Скотте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в которых работал Скотт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и фольклорные работы помогли Скотту научиться передавать атмосферу времени.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проза занимает главное место, но другие жанры стали её важной основой.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биографии и творчеству В. Скотта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исторический роман Скотта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от исторической эпохи к личной развязке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99665"/>
            <a:ext cx="252900" cy="20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романов Скотта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Скотта часто идут навстречу опасности, потому что для них важны долг, слово и личная честь. Даже в трудной ситуации они стараются не потерять достоинство.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встречаются рыцари, дворяне, крестьяне, путешественники и разбойники. Такой круг персонажей помогает увидеть общество прошлого с разных сторон.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как человек ведёт себя, когда нужно выбрать между выгодой и совестью. Именно в таком выборе лучше всего раскрывается характер героя.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характеры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Скотта не выглядят безупречными. У них есть слабости, сомнения и ошибки, поэтому они напоминают настоящих людей, а не книжные схемы.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Шотландии в творчестве писателя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Скотт показал Шотландию как страну с собственной историей, где важны память о кланах, старинные обычаи и жизнь горцев.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родная земля была не декорацией, а частью смысла произведения: через неё он раскрывал характеры и общественные перемены.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Шотландская тема помогает понять главную мысль писателя: человек неразрывно связан с прошлым, традициями и местом, где он живёт.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«Айвенго» — роман, с которого начинают знакомство со Скоттом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Рыцарский мир и турнир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романа оживает Англия XII века: замки, турниры, вооружённые всадники и борьба за честь. Эти сцены легко представить на иллюстрации, потому что Скотт пишет очень зримо и динамично. Читатель словно видит древний замок и слышит звон оружия.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 на фоне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соединяет опасные похищения, тайны и поиски справедливости с реальными историческими противоречиями. Рядом с вымышленными героями появляется Робин Гуд, а за личными событиями чувствуется большая эпоха. Именно поэтому роман воспринимается как живая картина Средневековья.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романов Вальтера Скотта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темы обычно переплетаются, а не идут отдельно, поэтому один конфликт раскрывает сразу несколько смыслов.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исторические и нравственные темы: именно они создают основу сюжета, а приключение и любовь делают его ярче.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основных романов В. Скотта по литературоведческим источникам; обобщённые тематические оценки
</a:t>
            </a:r>
            <a:endParaRPr lang="en-US" sz="7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Вальтера Скотта на европейскую литературу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Скотт показал, что исторический роман может быть самостоятельным и увлекательным жанром, а не просто рассказом о прошлом с пояснениями к событиям.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читали и переводили во многих странах Европы, поэтому образ исторического романа быстро вышел за пределы Британии и стал международным.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разных школ перенимали у него соединение вымышленных героев с реальными событиями, а также внимание к эпохе, быту и общественным конфликтам.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Скотт изменил само представление о прошлом: оно стало восприниматься как мир людей, характеров и выборов, а не только как цепочка дат и войн.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509540"/>
            <a:ext cx="252900" cy="20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49675"/>
            <a:ext cx="252900" cy="22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детали в романах Скотта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костюмы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Скотт точно описывает костюмы разных сословий, чтобы читатель сразу понимал эпоху, статус героев и особенности повседневной жизни.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Титулы и 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вводит правила обращения, придворные церемонии и сословные различия, показывая, как устроено общество внутри исторического конфликта.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 доспехи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детали помогают представить средневековый мир реалистично: оружие, доспехи и способы боя становятся частью характера и сюжета.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жильё, дороги, праздники и манеры поведения создают ощущение живого прошлого, где история видна не только в событиях, но и в мелочах.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 Вальтер Скотт в романе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Скотт сделал исторический роман более живым и убедительным.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Скотт соединил судьбу человека и ход истории, поэтому исторический роман стал убедительным и интересным для широкого читателя.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европейского романа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 и трудности жизни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Скотт продолжал много писать, хотя здоровье всё чаще подводило его. Он работал упорно, не снижая литературной дисциплины и ответственности перед читателями.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его жизнь тяжело повлияли переутомление и финансовые трудности. Эти испытания не сломили писателя, но сделали поздний период особенно напряжённым и трудным.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такой ситуации он оставался верен семье и литературе. Это показывает силу его характера и то, насколько важным для него было дело всей жизни.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Вальтере Скотте в Эдинбурге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Эдинбурге имя Скотта связано с литературной памятью города: здесь есть музеи, маршруты и места, напоминающие о писателе и его роли в культуре Шотландии.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самых узнаваемых символов — монумент Скотта на Принсес-стрит. Он стал частью городского пейзажа и знаком уважения к автору исторических романов.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Вальтера Скотта читают до сих пор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романы легко воспринимаются даже сегодня, потому что в них есть понятная интрига и живой ритм повествования.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Читателей особенно привлекает сочетание истории и приключения: именно оно делает книги Скотта актуальными для школьников и взрослых.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читательских и литературоведческих оценок произведений В. Скотта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произведениями Вальтера Скотта на уроке литературы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исторического романа на примере произведений В. Скотта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значение Скотта не теряется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Вальтер Скотт показал, что история может быть не сухим уроком, а увлекательным рассказом о людях, выборе и памяти. Поэтому его романы читают и сегодня.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2026-05-19T05:41:36Z</dcterms:created>
  <dcterms:modified xsi:type="dcterms:W3CDTF">2026-05-19T05:41:36Z</dcterms:modified>
</cp:coreProperties>
</file>