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существительное: единственное и множественное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слова называют один предмет или несколько.
</a:t>
            </a:r>
            <a:endParaRPr lang="en-US" sz="472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число существительных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быстро понимать речь, правильно читать предложения и не путаться при письме. В школе, дома и в играх мы каждый день называем один предмет и много предметов.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875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50088" y="1328555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26825" y="1285325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71363" y="1285325"/>
            <a:ext cx="690300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683612" y="1295008"/>
            <a:ext cx="754800" cy="670933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об имени существительном
</a:t>
            </a:r>
            <a:endParaRPr lang="en-US" sz="2842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 вопросы
</a:t>
            </a:r>
            <a:pPr algn="ctr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отвечает на вопросы кто? что? и называет всё, что можно увидеть, услышать, представить или назвать по имени.
</a:t>
            </a:r>
            <a:endParaRPr lang="en-US" sz="1178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разные предметы
</a:t>
            </a:r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существительных мы называем людей, животных, вещи, растения, места и явления. Это слова из нашей повседневной речи.
</a:t>
            </a:r>
            <a:endParaRPr lang="en-US" sz="1152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в двух числах
</a:t>
            </a:r>
            <a:pPr algn="ctr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существительного есть число. Оно показывает, говорим мы об одном предмете или о нескольких предметах, и помогает точнее выражать мысль.
</a:t>
            </a:r>
            <a:endParaRPr lang="en-US" sz="1133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по форме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меняется, слово тоже меняет форму. Иногда меняется только окончание, а иногда слово звучит немного по-другому.
</a:t>
            </a:r>
            <a:endParaRPr lang="en-US" sz="1223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читать и писать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понимать число существительного, легче читать предложения, находить смысл и правильно записывать слова без лишних ошибок.
</a:t>
            </a:r>
            <a:endParaRPr lang="en-US" sz="11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 показывает один предмет: один ученик, одна книга, одно яблоко. Так слово называет только одного человека, животное или вещь.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такими словами удобно ставить слова один, одна, одно. Это помогает быстро проверить, что предмет в предложении действительно один.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показывает два предмета и больше: ученики, книги, яблоки, дома, мячи. Сразу видно, что предметов не один.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такие слова часто дружат с числами: два, три, пять. Ещё помогает слово много, потому что оно тоже показывает несколько предметов.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много, слово обычно меняется. Так язык аккуратно подсказывает, что мы говорим не об одном, а о нескольких.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две формы числа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один предмет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называет один предмет: стол, ручка, гриб. Это форма единственного числа, и она помогает говорить очень точно.
</a:t>
            </a:r>
            <a:endParaRPr lang="en-US" sz="1067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становится больше, слово меняется: столы, ручки, грибы. Это уже множественное число.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несколько предметов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— меняется форма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 часто остаётся общей, а окончание меняется. Именно так язык показывает количество предметов.
</a:t>
            </a:r>
            <a:endParaRPr lang="en-US" sz="1067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число существительного по вопросу
</a:t>
            </a:r>
            <a:endParaRPr lang="en-US" sz="2646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спроси: о ком или о чём говорится? Если слово отвечает на вопрос кто? или что? и речь идёт об одном предмете, это единственное число. Например: кто? ученик, что? книга.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проверь, не стало ли предметов несколько. Если вопрос остаётся тем же, но слово обозначает многих, это множественное число: кто? ученики, что? книги. Вопрос подсказывает ответ очень быстро.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95406" y="1328100"/>
            <a:ext cx="604013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для запоминания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дом — дома видно, как одно слово меняется по числу. Предмет остаётся тем же, но формы помогают сказать, один он или их несколько.
</a:t>
            </a:r>
            <a:endParaRPr lang="en-US" sz="1442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— шары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шар показывает один предмет, а шары — несколько. Такая пара особенно полезна: её легко представить и запомнить без лишних усилий.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— листья
</a:t>
            </a:r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множественное число звучит не совсем привычно. Пара лист — листья помогает заметить, что у слова может измениться не только окончание, но и часть основы.
</a:t>
            </a:r>
            <a:endParaRPr lang="en-US" sz="129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Стул — стулья
</a:t>
            </a:r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стул и стулья показывают два числа одного и того же предмета. Такие примеры хорошо тренируют внимательный взгляд и слух.
</a:t>
            </a:r>
            <a:endParaRPr lang="en-US" sz="14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существительного в предложении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предложении число существительного помогает понять, сколько предметов участвует в действии. Это сразу делает смысл яснее и точнее.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Сравни: Мальчик читает книгу. Здесь один мальчик и одна книга. Всё происходит у одного героя.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 теперь: Мальчики читают книги. Предметов уже несколько, поэтому и слова стоят во множественном числе.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Даже маленькое изменение формы заметно меняет смысл. Поэтому число существительного очень важно при чтении и письме.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стоят столы, а рядом лежат книги и тетради. В комнате сразу видно, что предметов несколько, потому что слова изменились. Такие окончания помогают языку показать количество без длинных объяснений.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 стало больше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во множественном числе меняется особенно интересно. Говорим: человек — люди, ребёнок — дети, лист — листья. Эти формы нужно запоминать, потому что они не похожи на обычные пары.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превращения слов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слушать слова, можно заметить новые окончания: -ы, -и, -а, -я. Они встречаются в словах типа столы, ручки, города, моря. Так русский язык аккуратно подсказывает, что предметов стало больше.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подсказывает число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окончания помогают увидеть множественное число
</a:t>
            </a:r>
            <a:endParaRPr lang="en-US" sz="22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звучат похоже, но меняются по-разному
</a:t>
            </a:r>
            <a:endParaRPr lang="en-US" sz="225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существительных множественное число образуется просто: к слову добавляется новое окончание. Так появляются формы столы, ручки, города, моря, и смысл становится сразу понятным.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других слов меняется не только окончание, но и часть основы. Поэтому нужно запоминать такие пары отдельно: друг — друзья, дерево — деревья, ухо — уши.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разные способы образования форм показывают, насколько русский язык богат и точен. Одно и то же название предмета может звучать по-разному, если предмет один или их несколько.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в выборе числа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26057" y="341666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Посмотри на предмет
</a:t>
            </a:r>
            <a:pPr algn="ctr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один предмет назван в слове или несколько. Это помогает сразу выбрать нужную форму.
</a:t>
            </a:r>
            <a:endParaRPr lang="en-US" sz="1066" dirty="0"/>
          </a:p>
        </p:txBody>
      </p:sp>
      <p:sp>
        <p:nvSpPr>
          <p:cNvPr id="9" name="Text 2"/>
          <p:cNvSpPr txBox="1"/>
          <p:nvPr/>
        </p:nvSpPr>
        <p:spPr>
          <a:xfrm>
            <a:off x="2469525" y="1064362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рисунок или можно посчитать предметы, ошибка становится меньше. Счёт очень помогает второкласснику.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Проверь по картинке или счёту
</a:t>
            </a:r>
            <a:endParaRPr lang="en-US" sz="986" dirty="0"/>
          </a:p>
        </p:txBody>
      </p:sp>
      <p:sp>
        <p:nvSpPr>
          <p:cNvPr id="10" name="Text 3"/>
          <p:cNvSpPr txBox="1"/>
          <p:nvPr/>
        </p:nvSpPr>
        <p:spPr>
          <a:xfrm>
            <a:off x="4723777" y="3365737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Вспомни смысл предложения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число подсказывает само предложение. Если речь идёт о многих предметах, нужна форма множественного числа.
</a:t>
            </a:r>
            <a:endParaRPr lang="en-US" sz="983" dirty="0"/>
          </a:p>
        </p:txBody>
      </p:sp>
      <p:sp>
        <p:nvSpPr>
          <p:cNvPr id="11" name="Text 4"/>
          <p:cNvSpPr txBox="1"/>
          <p:nvPr/>
        </p:nvSpPr>
        <p:spPr>
          <a:xfrm>
            <a:off x="7332162" y="118658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остаётся подобрать слово в нужном числе. Так чтение и письмо становятся аккуратнее и легче.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Выбери правильную форму
</a:t>
            </a:r>
            <a:endParaRPr lang="en-US" sz="1045" dirty="0"/>
          </a:p>
        </p:txBody>
      </p:sp>
      <p:sp>
        <p:nvSpPr>
          <p:cNvPr id="12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1155" y="1145650"/>
            <a:ext cx="3892389" cy="3997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00" y="351850"/>
            <a:ext cx="7294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упражнения на уроке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6799" y="1492225"/>
            <a:ext cx="42156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Учитель может назвать один предмет, а дети — несколько таких же предметов. Получается весёлая разминка, где сразу слышно, как меняется слово.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46799" y="3159100"/>
            <a:ext cx="42156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Ещё полезно подбирать пары и заканчивать предложения. Например: один гриб — много грибов. Такие задания помогают запоминать тему без скуки.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 простых примерах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Кот — коты, дом — дома. В этих парах видно, что один предмет легко превращается в несколько, если изменить форму слова.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Берёза — берёзы, карандаш — карандаши. Сравнение помогает заметить окончание и быстрее определить число существительного в тексте.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Когда слово стоит рядом с картинкой или счётом, выбрать нужную форму проще. Глаза читают, а голова быстро проверяет количество.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Такие примеры удобно повторять вслух. Тогда язык запоминает форму почти как песенку, только без лишнего шума.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 чтении и письме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различать число существительных помогает лучше понимать текст. Читатель сразу видит, о чём говорится: об одном предмете или о многих.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это тоже важно. Если в предложении много предметов, слово должно стоять во множественном числе, иначе получится ошибка.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это умение в диктантах, списывании и чтении по ролям. Тогда слова звучат и пишутся правильно, а смысл не теряется.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281"/>
            <a:ext cx="2030700" cy="15507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5450" y="1126281"/>
            <a:ext cx="2030700" cy="15507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6900" y="1126281"/>
            <a:ext cx="2030700" cy="15507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8350" y="1134763"/>
            <a:ext cx="2030700" cy="155078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065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 класс приходят дети и видят одну парту у окна и несколько парт в ряду. Сразу понятно, что слово меняется по числу. Так обычная мебель становится хорошим примером для урока.
</a:t>
            </a:r>
            <a:endParaRPr lang="en-US" sz="1045" dirty="0"/>
          </a:p>
        </p:txBody>
      </p:sp>
      <p:sp>
        <p:nvSpPr>
          <p:cNvPr id="12" name="Text 1"/>
          <p:cNvSpPr txBox="1"/>
          <p:nvPr/>
        </p:nvSpPr>
        <p:spPr>
          <a:xfrm>
            <a:off x="5406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 и парты в школьном классе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70210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лежит одна тетрадь, а рядом могут лежать тетради и книги. В классе легко заметить, как одно слово превращается в другое. Даже окно у стены помогает вспомнить форму окна — окна.
</a:t>
            </a:r>
            <a:endParaRPr lang="en-US" sz="995" dirty="0"/>
          </a:p>
        </p:txBody>
      </p:sp>
      <p:sp>
        <p:nvSpPr>
          <p:cNvPr id="14" name="Text 3"/>
          <p:cNvSpPr txBox="1"/>
          <p:nvPr/>
        </p:nvSpPr>
        <p:spPr>
          <a:xfrm>
            <a:off x="270210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тетради и книги на парте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6355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на столе стоит одна чашка, а в шкафу могут стоять чашки. На подоконнике лежит лист, а за окном видны деревья и машины. Окружающий мир сам подсказывает нужные примеры.
</a:t>
            </a:r>
            <a:endParaRPr lang="en-US" sz="1010" dirty="0"/>
          </a:p>
        </p:txBody>
      </p:sp>
      <p:sp>
        <p:nvSpPr>
          <p:cNvPr id="16" name="Text 5"/>
          <p:cNvSpPr txBox="1"/>
          <p:nvPr/>
        </p:nvSpPr>
        <p:spPr>
          <a:xfrm>
            <a:off x="48635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и дома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7025000" y="3469561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школы растёт один цветок, а на клумбе — цветы. Дети проходят мимо и без труда называют предметы в единственном и множественном числе. Это запоминается быстрее, чем длинное правило.
</a:t>
            </a:r>
            <a:endParaRPr lang="en-US" sz="957" dirty="0"/>
          </a:p>
        </p:txBody>
      </p:sp>
      <p:sp>
        <p:nvSpPr>
          <p:cNvPr id="18" name="Text 7"/>
          <p:cNvSpPr txBox="1"/>
          <p:nvPr/>
        </p:nvSpPr>
        <p:spPr>
          <a:xfrm>
            <a:off x="7025000" y="284580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у школы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20" name="Text 9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с предметами вокруг нас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единственное или множественное число
</a:t>
            </a:r>
            <a:endParaRPr lang="en-US" sz="222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путь проверки: сначала считаем предметы, затем смотрим на смысл предложения и выбираем нужную форму слова.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числа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существительного всегда показывает количество предметов. Если предмет один, слово стоит в единственном числе; если предметов несколько, — во множественном.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слов основа остаётся общей, а меняется окончание. Именно по этой небольшой перемене можно заметить, в каком числе стоит слово.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смотреть не только на форму, но и на смысл. Тогда легко понять, сколько предметов названо, и не перепутать слова при чтении и письме.
</a:t>
            </a:r>
            <a:endParaRPr lang="en-US" sz="1563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94969" y="1328100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45206" y="1328100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71330"/>
            <a:ext cx="754800" cy="60384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пары для повторения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— ученики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паре легко увидеть переход от одного человека к нескольким. Такая тренировка помогает быстро находить множественное число в знакомых словах.
</a:t>
            </a:r>
            <a:endParaRPr lang="en-US" sz="13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— деревья
</a:t>
            </a:r>
            <a:pPr algn="ctr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видно, что слово меняется не только окончанием, но и звучанием. Это хороший пример для запоминания необычных форм.
</a:t>
            </a:r>
            <a:endParaRPr lang="en-US" sz="1419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— книги
</a:t>
            </a:r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 очень удобная пара для повторения. С ней легко проверить, понимаешь ли ты разницу между одним предметом и несколькими.
</a:t>
            </a:r>
            <a:endParaRPr lang="en-US" sz="1472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— города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часто встречается в речи и тексте. Если сравнить две формы, сразу становится ясно, как число помогает передавать точный смысл.
</a:t>
            </a:r>
            <a:endParaRPr lang="en-US" sz="13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про имя существительное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предмет и отвечает на вопросы кто? что?. Число показывает, один предмет или несколько. Если помнить вопросы, смысл и окончание, ошибиться будет гораздо труднее.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2026-05-21T11:16:23Z</dcterms:created>
  <dcterms:modified xsi:type="dcterms:W3CDTF">2026-05-21T11:16:23Z</dcterms:modified>
</cp:coreProperties>
</file>