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царстве обмана в литературе: как ложь раскрывает человека и общество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в литературе раскрывает характер, конфликт и нравственный выбор.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обмана важна в литературе X класса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школьной программы обман часто движет сюжетом и проверяет героев на честность. Он помогает увидеть не только поступки персонажей, но и их внутренний мир, а также понять, как автор противопоставляет видимость и истину.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3988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3738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5031" y="1387800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7638" y="1394430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обмана в художественном произведении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ложь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сознательно искажает факты, чтобы получить выгоду, избежать наказания или изменить ход событий в свою пользу. Такая ложь особенно заметна там, где слово становится инструментом давления.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Лицемерие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поступки и намерения расходятся: персонаж демонстрирует добродетель, но действует иначе. Лицемерие в литературе часто вскрывает двойные стандарты среды и разрушает доверие.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Самообман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отказывается видеть правду о себе и потому оправдывает слабость, страх или ошибку. Самообман опасен тем, что ложь кажется герою правдой и незаметно ведёт к кризису.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Притворство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постоянно играет роль, подстраиваясь под ожидания окружающих. Притворство помогает ему выжить в обществе, но одновременно делает его поведение неискренним и внутренне раздвоенным.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строится на воздействии на чувства, доверие и слабые места других людей. Манипулятор редко лжёт открыто: он направляет чужие решения так, чтобы скрыть собственный расчёт.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маски в литературе и театре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в литературе показывает, что человек может выглядеть благопристойным, оставаясь внутренне пустым или жестоким. Этот образ особенно выразителен в драме, где каждое слово звучит как часть публичной игры и скрывает настоящее чувство.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лицо и роль не совпадают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XIX века маска нередко означает не отдельную ложь, а привычный порядок жизни, в котором люди вынуждены говорить одно, думать другое и подчиняться ожиданиям среды. Так раскрывается конфликт между личной правдой и общественной ролью.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ложь возникает в литературных конфликтах чаще всего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обман появляется там, где высока цена ошибки, а правда угрожает привычному порядку.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ложь возникает прежде всего в зонах сильного давления: семьи, любви, статуса и репутации.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 XIX века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начинают лгать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мотив — страх: персонаж боится наказания, стыда или потери положения. В такой ситуации ложь кажется быстрым способом защитить себя и сохранить внешний благополучный образ.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мотив — выгода: герой стремится получить деньги, власть, внимание или любовь. Тогда обман становится не случайной ошибкой, а осознанным способом добиться желаемого.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мотив — зависимость от среды: если честность опасна, человек привыкает скрывать правду и приспосабливаться. Ложь здесь рождается из слабости характера и давления обстоятельств.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сюжет, построенный на обмане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типична для классических произведений, где ложь сначала даёт преимущество, а затем приводит к разоблачению.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в пьесе А. Н. Островского «Гроза»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«Грозе» ложь становится частью самой атмосферы Калинова: внешняя благопристойность скрывает страх, жестокость и зависимость. Власть Кабанихи и Дикого держится не на доверии, а на контроле и подавлении личности.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Тихон и Варвара существуют в пространстве вынужденного притворства, а Катерина особенно остро переживает разрыв между правдой чувства и нормами среды. Поэтому конфликт в пьесе выглядит не только семейным, но и нравственным.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81367"/>
            <a:ext cx="3812100" cy="136226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литературного обмана: как распознать ложь героя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помогает увидеть, что обман в тексте проявляется не только в прямых репликах, но и в поведении, умолчаниях и реакции окружающих.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распознаётся по системе деталей: несоответствию речи и действий, скрытой информации и коллективному отклику персонажей.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литературному анализу художественного текста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 самообман в русской классике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Самообман опасен тем, что герой принимает удобную версию событий за истину. Он не просто скрывает правду от других, а убеждает себя в собственной правоте.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самообман часто связан с иллюзией благородства, оправданием слабости и надеждой на случай. Такой герой старается не менять жизнь, а лишь успокоить совесть.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самообман там, где персонаж боится признать ответственность за свои поступки. Внешне он сохраняет спокойствие, но внутри постепенно теряет нравственную опору.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самообман ведёт к ошибкам, нравственной слепоте и позднему прозрению. Чем дольше человек избегает правды, тем тяжелее становится расплата.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ложь становится правдоподобной в художественном мире
</a:t>
            </a:r>
            <a:endParaRPr lang="en-US" sz="2242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зависимость персонажей от среды, тем легче ложь воспринимается как норма и перестаёт вызывать немедленное сомнение.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силу обман получает через статус, страх и привычку подчиняться, а не через фактическую убедительность.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школьной программы; аналитическая схема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обман раскрывается через паузы, недосказанность и резкий контраст между публичным поведением и скрытым намерением. Зритель слышит только то, что персонаж готов произнести.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ложь может прятаться во внутреннем монологе, письмах и авторских комментариях. Повествователь показывает, как расходятся самооценка героя, его слова и реальная правда.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драме: ложь звучит в реплике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в отношениях между людьми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особенно разрушительна в близких отношениях, потому что подменяет доверие удобной видимостью. Когда правда замалчивается, общение становится формальным и теряет эмоциональную опору.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обман часто рождается из ревности, страха быть отвергнутым или материальной зависимости. Герой лжёт не только другому, но и самому себе, чтобы сохранить спокойствие.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Невысказанная правда накапливает напряжение и приводит к разрыву, который нередко уже невозможно исправить. Автор подчёркивает: отношения без честности внешне держатся, но внутренне пустеют.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эпизода с обманом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связать ложь с характером героя, конфликтом и авторской позицией.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обмана для героя и для общества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не первый успех лжи, а то, как быстро она начинает менять поведение окружающих и сужает пространство для честного выбора.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последствий показывает: временная выгода быстро обращается в нарастающий ущерб, который затрагивает и личность, и среду.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школьной программы; аналитическая схема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ложь в художественном произведении: сравнение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по-разному слова, поступки и итог сюжета раскрывают нравственную позицию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укрепляет связь слова и дела, а ложь создаёт разрыв между ними, усиливая напряжение и нравственную неопределённость.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художественного конфликта в анализе литературы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819" y="1844204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825" y="1850834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литературный герой расплачивается за ложь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Разоблачение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обман обычно выходит наружу в решающий момент. После этого меняются отношения с окружающими, а прежнее доверие уже невозможно восстановить полностью.
</a:t>
            </a:r>
            <a:endParaRPr lang="en-US" sz="1292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Лжец нередко остаётся один на один со стыдом, тревогой и чувством нравственной несостоятельности. Внутреннее напряжение оказывается тяжелее внешнего наказания.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выгода не компенсирует моральный ущерб: герой теряет уважение к себе и становится зависимым от собственной маски, которую всё труднее удерживать.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Необратимые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трагедии ложь запускает цепь событий, которую уже нельзя остановить, а в комедии становится источником смешного, но поучительного конфликта.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честность в литературе связана с нравственной силой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 художественном мире — это не наивная прямота, а готовность признать правду и отвечать за неё. Такой герой вызывает доверие совпадением слов и поступков.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честность часто связана с внутренней свободой и зрелостью личности. Ложь же показывает зависимость от страха, расчёта и чужого мнения.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помогают увидеть обман в тексте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замечать повторяющиеся детали: они часто выдают то, что герой старается скрыть даже от самого себя.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работает сочетание внимательного чтения и сопоставления поведения героя с его речью и историческим контекстом.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подходы к анализу художественного текста; обобщение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против маски: главный урок литературы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обман может временно защищать или давать выгоду, но в итоге он разрушает доверие, обнажает конфликт и проверяет человека на нравственную зрелость.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2026-05-23T10:54:21Z</dcterms:created>
  <dcterms:modified xsi:type="dcterms:W3CDTF">2026-05-23T10:54:21Z</dcterms:modified>
</cp:coreProperties>
</file>