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89–90. Знакомство с буквой С, 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и читать букву С, с.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звук [с]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[с] встречается в знакомых словах: сок, суп, сад, сом, сани, лиса, лес. Он помогает читать названия еды, животных, природы и предметов вокруг нас.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буква передаёт твёрдый и мягкий варианты одного согласного звука.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уроков 89–90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сад, сок и нос звук [с] слышится чётко и коротко. Поэтому одна буква С помогает читать по-разному, но без лишних остановок.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С в начале имени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С особенно заметна в начале имён и названий. Она выглядит как открытый полукруг и легко запоминается, если рядом стоят знакомые слова и картинки.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 в обычных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с встречается в обычных словах и тоже напоминает открытый кружок. Детям удобно сравнивать её с заглавной буквой и замечать, что форма почти одинаковая.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помогают запомнить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буквой С хорошо смотрятся сок, суп, сова и сад. Такие рисунки сразу подсказывают звук и слово, а значит, новая буква запоминается быстрее и веселее.
</a:t>
            </a:r>
            <a:endParaRPr lang="en-US" sz="996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буква С и строчная с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звук [с]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 словом и звуком [с] на 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и мягкий звук [с]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гласными а, о, у звук [с] звучит твёрдо: сад, сок, суп. Он остаётся коротким и чётким, как маленький звонок без голоса.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и, е, ё, ю, я слышится мягкий [с’]: сено, Сима, сёла, синь. Буква остаётся той же, а звучание становится нежнее и мягче.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 для чтения: одна буква С может обозначать два близких звука. Если внимательно смотреть на соседнюю гласную, читать слова становится намного легче.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и сыр на 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буква С слышится особенно ясно, поэтому слова сок и сыр легко узнаются. Такие примеры нравятся детям: они близкие, вкусные и сразу вызывают улыбку.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и сом из леса 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сова и сом помогают увидеть, как буква С соединяет мир животных, природы и сказочных картинок. По одному звуку можно узнать целый образ, и это очень интересно.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сапог и сад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сапог и сад начинаются с одного звука, но обозначают совсем разные предметы и явления. Это хороший способ учиться слушать слово внимательно и не перепутать его смысл.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начинаются на букву С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оса звук [с] стоит не в начале, а внутри. Ребёнку нужно не спешить, а дослушать слово до конца, чтобы заметить нужную букву.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 в середине слова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лиса и коса буква С тоже спряталась в середине. Такие примеры тренируют внимание: звук может быть не на первом месте, а чуть позже.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масло и капуста помогают услышать [с] среди других звуков. Чем длиннее слово, тем внимательнее приходится слушать, и это отличная тренировка для маленьких читателей.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С находится внутри слова, полезно произнести его медленно и чётко. Тогда звук легче найти, а схема слова становится понятной и аккуратной.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795" y="2115380"/>
            <a:ext cx="342803" cy="30471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нос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 и нос звук [с] слышится в самом конце. Он звучит отчётливо, поэтому такие слова удобно читать и проверять на слух.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Квас и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Квас и вопрос помогают заметить последний звук без спешки. Когда слово заканчивается на [с], ребёнку легче услышать его и уверенно назвать нужную букву.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последним [с] подходят для первых упражнений. Они короткие, знакомые и помогают закрепить умение находить последний звук в слове.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 в конце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слоги с буквой 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соединения согласного с гласной при чтении слогов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Слоговые ряды для чтения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читайте слоги с твёрдым [с]: са, со, су, сы. Произносите их чётко и без пауз, чтобы глаз и язык привыкали работать вместе.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переходите к мягким слогам: си, се, сё, сю, ся. Здесь буква С звучит мягче, и это хорошо слышно в каждом ряду.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пары са — ся и со — сё. Такое чтение помогает заметить, как одна буква меняет звучание слога, словно переключает маленький звуковой рычажок.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Слова-предметы с буквой 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Читайте слова и сразу соотносите их с картинкой: стол, стул, сапог, сумка. Так буква С связывается с предметом, а слово запоминается быстрее и увереннее.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Особое внимание полезно уделять слову солнце, потому что оно длиннее других. Несколько знакомых слов рядом помогают ребёнку читать спокойно, не торопясь и без лишних догадок.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одно простое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сел. В предложении мало слов, поэтому легко увидеть букву С и прочитать фразу целиком, без спешки.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действие с предметом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несёт сок. Здесь ребёнок замечает букву С в нескольких словах сразу и учится читать осмысленно, а не по отдельности.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предложение с картинкой в голове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спит в лесу. Такой текст помогает представить сюжет и читать уже не только слова, но и маленькую историю.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с буквой С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место буквы С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помогает ребёнку услышать звук, найти его в слове и отметить нужное место в схеме.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слово на 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Называй знакомые слова, которые начинаются на букву С: сок, сом, суп, сон. Чем больше примеров, тем легче ребёнку быстро узнавать нужный звук.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Поймай звук [с]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слова и отмечай, где слышится [с]. Если звук появился, можно хлопнуть в ладоши — так внимание работает, а скука тихо уходит в отпуск.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Хлопни, если услышал 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Произносите цепочку слов: шар, дом, лес, сок. Ребёнок хлопает только тогда, когда слышит [с], и тренирует слух без лишнего напряжения.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свои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придумать слова, где [с] стоит в начале, середине или конце. Такое задание помогает закрепить букву и делает урок похожим на игру-головоломку.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на звук [с]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на полке магазина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упаковке сока, сыра или салата буква С встречается очень часто. Ребёнок замечает её рядом с привычными продуктами и понимает, что буква живёт не только в азбуке, но и в магазине.
</a:t>
            </a:r>
            <a:endParaRPr lang="en-US" sz="1050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улице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вывесках, в книгах и на ярлыках тоже можно увидеть букву С. Она встречается в названиях знакомых вещей, поэтому наблюдение за ней превращается в маленькую охоту за буквами.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из детской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на столе, суп в тарелке, солнечное окно — всё это можно связать с одной буквой. Такие бытовые примеры помогают ребёнку запоминать форму С и не путать её с другими буквами.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букву С с другими буквами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форму буквы С с буквой О. У С есть открытый край, а у О круг замкнут полностью, поэтому внимательно смотреть на детали очень важно.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полезно вслух выделять звук [с] в словах. Тогда ребёнок слышит именно нужный звук и не подменяет его похожими, особенно в коротких словах.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стоит проверять, не стала ли буква слишком круглой или слишком узкой. Аккуратная С похожа на открытый полукруг и легко узнаётся в слове.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 новой буквой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выстроены от слухового узнавания к чтению предложений, чтобы знакомство с буквой было спокойным и последовательным.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 обозначает согласный звук [с], который произносится коротко и чётко. Он помогает услышать, как слово начинается, звучит внутри или заканчивается.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встречается в самых разных словах: сок, оса, лес. Значит, её удобно искать в начале, середине и в конце слова.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С может передавать и твёрдый [с], и мягкий [с’]. Это зависит от соседних гласных, поэтому чтение требует внимательного слуха.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ребёнок узнаёт С, тем легче ему читать слоги, слова и короткие предложения. А это уже настоящий шаг вперёд, без лишнего буквоедства.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букве С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уроков 89–90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уроки 89–90 дети познакомились с буквой С, научились слышать звук [с], читать слоги и находить букву в словах. Теперь новая буква работает на чтение, а не просто стоит в азбуке.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2026-05-21T16:14:23Z</dcterms:created>
  <dcterms:modified xsi:type="dcterms:W3CDTF">2026-05-21T16:14:23Z</dcterms:modified>
</cp:coreProperties>
</file>