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природа, население и хозяйство региона
</a:t>
            </a:r>
            <a:endParaRPr lang="en-US" sz="3193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контрастов: от Амазонии и Анд до мегаполисов и карибских берегов.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пространство контрастов и связей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объединяет Мексику, Центральную и Южную Америку, а также Карибские острова. Его положение у экватора и в тропиках создает природное разнообразие и усиливает роль морских путей.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крупные формы рельефа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окраины материка и резко меняют природные условия. Здесь сочетаются высотная поясность, ледники, вулканы и районы с повышенной сейсмической опасностью.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и 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и Ла-Платская низменности, а также Бразильское и Гвианское плоскогорья формируют основу рельефа. Они определяют размещение рек, лесов, сельского хозяйства и крупных поселений.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представлены экваториальный, субэкваториальный, тропический, субтропический и умеренный пояса. Поэтому рядом существуют влажные леса, саванны, засушливые территории и прохладные высокогорья.
</a:t>
            </a:r>
            <a:endParaRPr lang="en-US" sz="831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биоресурсов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тепла, влаги и сложного рельефа создало множество природных зон. Именно поэтому Латинская Америка относится к самым богатым регионам мира по биологическим ресурсам.
</a:t>
            </a:r>
            <a:endParaRPr lang="en-US" sz="9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национальной статистики,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Латинской Америки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странами велики: население сосредоточено в нескольких крупнейших государствах, тогда как многие соседние страны имеют гораздо меньшие масштабы.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Мексика формируют демографическое ядро региона, а остальная территория отличается более скромной численностью и неравномерным расселением.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крупнейший тропический лес планеты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регулирует 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не просто огромный лесной массив, а важный элемент природного равновесия всей планеты. Она удерживает влагу, участвует в круговороте углерода и влияет на погодные процессы далеко за пределами региона, поэтому ее состояние имеет глобальное значение.
</a:t>
            </a:r>
            <a:endParaRPr lang="en-US" sz="90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рек и лесов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Амазонки сосредоточено исключительное разнообразие растений и животных, многие из которых не встречаются больше нигде на Земле. Здесь живут и коренные народы, для которых лес и реки остаются основой традиционного образа жизни и культурной памяти.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природная 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испытывает давление из-за вырубки лесов, пожаров и освоения новых земель под сельское хозяйство и инфраструктуру. На изображении можно показать, как мощь природы соседствует с хрупкостью экосистемы и необходимостью ее бережной защиты.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региона и их специализация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ведущие экономики Латинской Америки по масштабам и хозяйственной специализации.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сочетают добычу сырья и промышленную переработку, но зависимость от ограниченного набора экспортных товаров остается высокой.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 и национальной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 общественное устройство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 португальская колонизация сформировала хозяйство региона, ориентированное на вывоз сырья. Крупное землевладение и неравномерное распределение ресурсов сохранили свое влияние и после обретения независимости.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Латинской Америки сложилось в результате взаимодействия европейцев, коренных народов и выходцев из Африки. Поэтому регион отличается богатой этнической структурой и высокой культурной многослойностью.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городов и сельской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богатые столичные районы резко отличаются от бедных сельских территорий. Такое неравенство отражается в доходах, доступе к услугам и возможностях образования и занятости.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историческое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 не только определило социальную структуру, но и повлияло на политические институты, транспортные связи и внешнеэкономическую специализацию. Его последствия заметны и 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 региона к независимости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от колониального подчинения к формированию самостоятельных государств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агломерации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усилил роль столиц и портов: именно там сосредоточены рабочие места, транспортные узлы, вузы и административные функции.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Латинской Америке достигла очень высокого уровня, а дальнейший рост связан прежде всего с пригородами и периферией агломераций.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религии и культурное единство региона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языками региона остаются испанский и португальский, а во многих странах сохраняются и местные языки коренных народов. Это подчеркивает историческую глубину и культурную многослойность Латинской Америки.
</a:t>
            </a:r>
            <a:endParaRPr lang="en-US" sz="1151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долгое время был доминирующей религией региона. В последние десятилетия заметно выросло число протестантских общин, что отражает изменение общественных практик и духовной жизни.
</a:t>
            </a:r>
            <a:endParaRPr lang="en-US" sz="1116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культурные коды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карнавалы, литература и повседневные привычки создают ощущение общего культурного пространства. Самба, танго, сальса и другие жанры стали узнаваемыми символами Латинской Америки во всем мире.
</a:t>
            </a:r>
            <a:endParaRPr lang="en-US" sz="110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объединяет людей разных стран и социальных групп, превращаясь в важный элемент национальной идентичности. При этом каждая страна сохраняет собственные традиции, акценты и исторический опыт.
</a:t>
            </a:r>
            <a:endParaRPr lang="en-US" sz="11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высотная поясность и природные ресурсы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и 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почти на 9000 километров вдоль западной окраины Южной Америки и образуют главный горный барьер континента, влияющий на климат, расселение и хозяйственную специализацию стран региона.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чётко сменяются природные пояса: влажные предгорья, горные леса, высокогорные луга и холодные области снегов и ледников, где условия жизни становятся особенно суровыми.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недр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 прилегающие плато содержат крупные запасы меди, серебра, олова, золота и лития, поэтому здесь сосредоточены важнейшие горнодобывающие районы Латинской Америки.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Сейсмическая активность, вулканизм и сложный рельеф осложняют строительство и транспорт, но одновременно формируют уникальные высокогорные города, перевалы и маршруты, связывающие внутренние районы стран.
</a:t>
            </a:r>
            <a:endParaRPr lang="en-US" sz="9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ООН, Всемирного банка и ЭКЛАК; последние доступные сопоставимые данные по странам Латинской Америки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и показатели уровня жизни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даже при высокой урбанизации страны региона заметно различаются по распределению доходов, бедности и масштабам неформальной занятости.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остаётся одним из самых неравных в мире: доходы распределены очень неравномерно, а неформальная занятость усиливает социальную уязвимость, особенно вне крупных городов.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данным ЭКЛАК, Всемирного банка и национальной статистики стран региона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экспорта: сырьё и готовая продукция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устойчивую связь между ресурсной базой региона и его внешней торговлей, хотя в отдельных странах уже заметен рост промышленного экспорта и услуг.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по-прежнему задаёт структуру экспорта, поэтому экономики Латинской Америки чувствительны к колебаниям мировых цен и нуждаются в диверсификации.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 региональная интеграция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сочетаются президентские республики, федерации и унитарные государства, однако для большинства стран характерна сильная роль президента и централизованная система управления.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МЕРКОСУР, Тихоокеанский альянс, Андское сообщество, СЕЛАК и Карибское сообщество помогают странам согласовывать торговую политику, транспортные проекты и совместные позиции на международных переговорах.
</a:t>
            </a:r>
            <a:endParaRPr lang="en-US" sz="807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рынков облегчает торговлю, развитие коридоров и энергосетей, а также повышает переговорные возможности региона в отношениях с крупными внешними партнёрами.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Интеграцию сдерживают различия в уровне развития, конкуренция за инвестиции, разные валютные режимы и неодинаковые внешнеэкономические приоритеты отдельных государств.
</a:t>
            </a:r>
            <a:endParaRPr lang="en-US" sz="9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Карибская Латинская Америка: море, порты и туризм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Карибские страны и территории исторически связаны с морскими путями, поэтому порты, судоходство и перегрузка товаров остаются основой их экономических связей с внешним миром.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Курортная сфера приносит важную часть доходов, а пляжи, тёплый климат и культурное наследие привлекают миллионы посетителей, особенно в островных государствах.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 территорий и нехватка полезных ископаемых заставляют многие страны опираться на импорт продовольствия, топлива и промышленных товаров, усиливая зависимость от мировых рынков.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штормы и наводнения регулярно угрожают инфраструктуре, жилью и сельскому хозяйству, поэтому устойчивость развития здесь тесно связана с качеством защиты побережий.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Латинской Америки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хозяйственное освоение и климатические риски приводят к деградации природной среды и социальным конфликтам.
</a:t>
            </a:r>
            <a:endParaRPr lang="en-US" sz="9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World Population Prospects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динамика региона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сопровождался ускоренной урбанизацией, а сегодня всё заметнее смещение населения к столичным агломерациям, пригородам и крупным транспортным узлам.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продолжает расти, но темпы замедляются: регион входит в фазу демографического перехода, где важнее качество жизни, чем быстрый прирост.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наследие: литература, музыка и спорт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Латиноамериканская литература известна глубоким вниманием к истории, памяти и социальной реальности; её авторы стали частью мирового культурного канона и повлияли на стиль прозы XX века.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танго, сальса, босса-нова, меренге и реггетон отражают смешение европейских, африканских и местных традиций, делая музыку региона узнаваемой во всём мире.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 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здесь — не просто спорт, а важная часть повседневной культуры, объединяющая поколения, города и страны, а крупные победы становятся предметом национальной гордости.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массовую 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телевидение, фестивали и уличные праздники формируют яркий образ региона, который легко распознаётся в мире благодаря эмоциональности, ритму и сильной визуальной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 и их хозяйственная специализация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ресурсы, промышленная база и доступ к морским путям определяют профиль экспорта отдельных стран региона.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опираются на ограниченный набор товаров, поэтому изменения мирового спроса и цен напрямую влияют на их доходы и устойчивость развития.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статистика и обзоры ЭКЛАК по структуре хозяйства стран Латинской Америки
</a:t>
            </a:r>
            <a:endParaRPr lang="en-US" sz="6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главный вывод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огромные природные ресурсы, богатую культуру и мощный демографический потенциал, но её развитие сдерживают неравенство, экологическая нагрузка и зависимость от сырьевого экспорта.{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2026-06-02T23:19:28Z</dcterms:created>
  <dcterms:modified xsi:type="dcterms:W3CDTF">2026-06-02T23:19:28Z</dcterms:modified>
</cp:coreProperties>
</file>