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 частям, ищем опоры и обсуждаем историю.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 обсуждения: Tigger в лесу и завтрак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будем 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читаем не только ради пересказа: будем замечать сюжет, новую лексику, причины поступков и то, как в тексте раскрываются дружба, вежливость и любопытство.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и цели урока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Тиггер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Тиггер — герой, которого легко узнать по энергии и неожиданным действиям. В лесу любое его появление быстро меняет привычный ход событий и делает сцену заметной для обсуждения.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лес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 рассказе — не просто место, а пространство встреч, наблюдений и маленьких открытий. Здесь важны детали: кто рядом, что происходит и как персонажи реагируют друг на друга.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учимся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становится поводом для чтения по частям и поиска доказательств в тексте. На уроке мы будем отвечать на вопросы, опираясь на цитаты и объясняя свои выводы.
</a:t>
            </a:r>
            <a:endParaRPr lang="en-US" sz="10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Разминка: что уже известно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вспомним, что уже знаем о лесных историях и слове breakfast.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помогают включить знакомый опыт и подготовить слова для чтения.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Актуализация перед чтением, 11–13 лет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Предсказания по названию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рассказа как основа для прогнозирования содержания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9883" y="2070000"/>
            <a:ext cx="4737333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Предварительная лексика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чтением разберём слова, которые помогут понять сюжет и настроение сцены.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следить за действиями героев и объяснять их реакции в тексте.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к рассказу и визуальным опорам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рассказ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и обсуждения текста на уроке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1: начало истории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[Вставьте 2–3 предложения из начала рассказа.] Сначала ученики определяют, кто появился в лесу, и называют место действия. Важно заметить, какие детали сразу задают настроение эпизода.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нужно понять, что уже ясно читателю, а что ещё только предстоит узнать. Такой вопрос помогает не пересказывать всё подряд, а держаться за ключевые факты.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правда или нет — в первом эпизоде уже видно, куда движется история. Один короткий ответ показывает, насколько внимательно класс следит за текстом.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2: первое действие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66910" y="1550528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[Вставьте 2–3 предложения о первом действии героя.] Ученики описывают, что именно делает персонаж, и находят глаголы, которые помогают увидеть движение сцены. Это делает чтение более точным.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6910" y="2654432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объяснить, зачем это действие нужно в истории. Часто именно первый шаг героя показывает его цель, настроение или привычку действовать быстро и без долгих раздумий.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6910" y="3758335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выбери верный вариант — где находится герой и что он делает? Такой вопрос тренирует внимание к деталям и учит опираться на текст, а не на догадку.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помогают объяснить реакцию персонажей.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реплики героя внимание смещается к реакции окружающих: именно она показывает, как меняется сцена и почему эпизод становится важным для обсуждения.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(фрагмент для чтения в классе)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появляются простые, но важные детали: еда, посуда, порядок действий. По ним видно, что завтрак — не просто еда, а момент встречи и спокойного общения.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в лесу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сцены — ощущение уюта: кто-то готов делиться, кто-то замечает угощение, а лес кажется тише обычного. Такие детали помогают понять, почему эпизод запоминается.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сцену особенной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упоминаются breakfast, food и reactions, ученики могут увидеть, как меняется атмосфера. Сцена становится дружелюбной и чуть неожиданной, а это важно для обсуждения.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сцене завтрака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момент делает сцену центральной для обсуждения.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ключевой поворот в эпизоде меняет ход разговора и настроение персонажей.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заканчивается эпизод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всё завершилось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эпизода обычно завершает действие и показывает, чем всё закончилось для героя. Здесь важно заметить последнюю деталь: она помогает понять общее настроение сцены.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герой уже воспринимается иначе: читатель видит, что он не просто пришёл на завтрак, а стал частью общей ситуации. Это меняет смысл всего эпизода.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Тиггер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строки часто подсказывают, что чувствует персонаж — радость, удивление или удовлетворение. По ним удобно проверять, как хорошо понят текст.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может быть простой: правда или ложь о последней детали. Это помогает ещё раз внимательно перечитать концовку и опереться на 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поведение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важного момента герой выглядит более спонтанным и сосредоточенным на своём желании. После него его поведение становится мягче и заметно связаннее с другими персонажами.
</a:t>
            </a:r>
            <a:endParaRPr lang="en-US" sz="1340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сцены меняется не только действие, но и тон. В обсуждении удобно сравнить две цитаты из текста: одну из начала эпизода и одну из конца.
</a:t>
            </a:r>
            <a:endParaRPr lang="en-US" sz="13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действия и качества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действия Тиггера с чертами характера и найдите подтверждения в тексте. Короткие примеры помогают не пересказывать сюжет, а делать выводы о герое.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Тиггер показан как активный, открытый и живо реагирующий персонаж.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«Tigger comes to the forest and has breakfast»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завтрака и их смысл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объединяет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тексте помогает увидеть, что сцена не просто про действие, а про совместный момент. Если кто-то делится угощением, атмосфера становится теплее и спокойнее.
</a:t>
            </a:r>
            <a:endParaRPr lang="en-US" sz="1078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персонажи удивляются, читатель понимает: событие не совсем обычное. В тексте можно поискать реплику вроде «surprised» и обсудить, почему она важна.
</a:t>
            </a:r>
            <a:endParaRPr lang="en-US" sz="111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создают не только блюда, но и детали обстановки: стол, порядок, спокойные движения. Именно такие штрихи делают breakfast частью дружеской сцены.
</a:t>
            </a:r>
            <a:endParaRPr lang="en-US" sz="1147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эпизоде слышны слова благодарности или приглашения, это показывает хорошие отношения между персонажами. Такие фразы помогают понять настроение без пересказа всего сюжета.
</a:t>
            </a:r>
            <a:endParaRPr lang="en-US" sz="10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тексте показана дружба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круг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видна там, где герой не остаётся один и получает место в общей ситуации. Когда его включают в завтрак, это показывает принятие и доброжелательность.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в тексте заметен по маленьким действиям: пригласить, поделиться, уступить. Такие детали часто говорят о дружбе больше, чем прямые объяснения.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за 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Совместность сцены создаётся через общую еду и общий разговор. Читатель видит не отдельные реплики, а общую атмосферу участия и внимания друг к другу.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действиях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персонажи отвечают спокойно и без грубости, это усиливает тему уважения. Дружба в таком эпизоде строится не на громких словах, а на поведении.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любопытство в диалоге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Учтивые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заметна в словах приглашения, благодарности и спокойного обращения. Такие реплики помогают разговору идти легко и делают сцену приятной для чтения и обсуждения.
</a:t>
            </a:r>
            <a:endParaRPr lang="en-US" sz="1276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героя выражается через вопросы и интерес к происходящему. Это полезно, если оно помогает понять ситуацию, и неуместно, если мешает другим.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вопросы звучат вовремя, общение становится живее и естественнее. Тогда персонажи не спорят, а вместе продвигают историю вперёд.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тона в разговоре показывает, как герои приспосабливаются друг к другу. В тексте это можно увидеть по коротким репликам и реакции собеседников.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героев в эпизоде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персонажей по их действиям, целям и чувствам. Так легче понять, кто ведёт сцену, кто реагирует на событие и как строится общение.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Тиггер задаёт движение сцене, а другие персонажи создают ответ и общий тон разговора.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«Tigger comes to the forest and has breakfast»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уносим с собой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проследили, как герой, место и завтрак помогают понять сюжет, чувства и отношения персонажей. Для домашнего задания напишите 5–6 предложений о любимом моменте и новом слове из рассказа.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2026-07-25T08:32:04Z</dcterms:created>
  <dcterms:modified xsi:type="dcterms:W3CDTF">2026-07-25T08:32:04Z</dcterms:modified>
</cp:coreProperties>
</file>