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27. Движение в противоположных направлениях
</a:t>
            </a:r>
            <a:endParaRPr lang="en-US" sz="3568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расстояние между объектами, которые разъезжаются в разные стороны.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в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движение легко увидеть каждый день: люди выходят из одного места, машины уезжают в разные стороны, а лодки отплывают от берега. Расстояние между ними быстро увеличивается.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«в противоположных направлениях»
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два объекта выходят из одной точки и сразу начинают удаляться друг от друга. Один идёт вправо, другой — влево, и расстояние между ними растёт.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объект прошёл 3 км, а второй — 2 км, то вместе они удалились на 5 км. Поэтому в таких задачах пути складывают, а не сравнивают отдельно.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объекта движутся одновременно, каждый за единицу времени увеличивает расстояние между ними. Чем больше их скорости, тем быстрее они расходятся.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формула для расстояния между объектами, которые удаляются друг от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скорости, потом умножают на время. Если между объектами уже было расстояние, его добавляют отдельно.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 = (v1 + v2) × t
</a:t>
            </a:r>
            <a:endParaRPr lang="en-US" sz="3554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старта из одного места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ребёнка начинают движение из одной точки, но выбирают разные направления. У каждого свой след и своя скорость, поэтому путь у них получается разный.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растёт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объектами показывают растущую стрелку: чем дольше они идут, тем дальше оказываются друг от друга. На схеме удобно видеть буквы v1, v2, t и S.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от одной точки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такие задачи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условия к ответу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объекта начинают движение из одного места одновременно. Начальное расстояние между ними равно нулю.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1 час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проходит свой путь, и расстояние между ними становится суммой этих путей.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2 часа и дальше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продолжают удаляться, поэтому расстояние между ними увеличивается ещё больше.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1: старт из одной точки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484" y="1384985"/>
            <a:ext cx="316078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809" y="1384985"/>
            <a:ext cx="36875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30329" y="1384985"/>
            <a:ext cx="316078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2: старт из разных точек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есть расстояние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могут начинать движение не из одной точки. Тогда между ними уже есть промежуток, который нельзя забывать.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добавляют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пути объекты удаляются ещё дальше. Поэтому к начальному расстоянию прибавляют то, что они прошли в разные стороны.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используют запись S = S0 + (v1 + v2) × t. Здесь S0 показывает начальное расстояние между объектами.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скорости складываются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и тот же час первый объект проходит свой путь, и второй проходит свой путь. Расстояние между ними увеличивается сразу на оба пути.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таких задачах скорости не вычитают. Они работают вместе, потому что оба объекта удаляются от одной точки или друг от друга.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скоростей помогает быстро узнать, насколько увеличилось расстояние за минуту, час или другой промежуток времени.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получится через 1 час, если сложить скорости мальчика и девочки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идёт со скоростью 3 км/ч, девочка — 2 км/ч. Вместе они удаляются на 5 км за час.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км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дорожки из одной точки
</a:t>
            </a:r>
            <a:pPr algn="l" indent="0" marL="0">
              <a:lnSpc>
                <a:spcPct val="90000"/>
              </a:lnSpc>
              <a:buNone/>
            </a:pPr>
            <a:r>
              <a:rPr lang="en-US" sz="49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старта ребята разошлись по двум дорожкам, как по раскрытой букве V. Один след уходит влево, другой — вправо. Через час между ними уже виден заметный промежуток, потому что оба всё время удаляются друг от друга.
</a:t>
            </a:r>
            <a:endParaRPr lang="en-US" sz="1469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не запутаться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можно отметить скорость 3 км/ч, справа — 2 км/ч. Разные цвета показывают, что у каждого свой путь и своя скорость. В центре стоит точка старта, а у концов дорожек подписано расстояние 5 км после 1 часа.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 примеру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путь каждого объекта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отдельно вычисляют, сколько прошёл каждый участник движения. Для этого умножают его скорость на время.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Сложить полученные пути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находят расстояние между объектами: складывают оба пути. Если они стартовали из одной точки, это и будет ответ.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Учесть начальное расстояние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объектами уже было расстояние, его прибавляют в самом конце. Тогда ответ проверяют ещё раз по смыслу задачи.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вычитать скорости, хотя при удалении объектов друг от друга нужно складывать их движения. Иначе ответ получается меньше, чем должен быть.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забыть умножить сумму скоростей на время. Без этого получается не расстояние за весь путь, а только скорость без движения.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перепутать разные задачи: в одной объекты расходятся, в другой — едут навстречу друг другу. Направление движения всегда нужно читать очень внимательно.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заметить начальное расстояние между объектами. Если оно есть, его обязательно прибавляют, иначе ответ выходит неполным.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53" y="1471987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9918" y="1471987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разных ситуаций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Расходятся в разные стороны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объектами растёт, потому что каждый удаляется от общей точки. Поэтому в формуле используют сумму скоростей и затем умножают её на время.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Движутся навстречу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случае объекты сближаются, и расстояние между ними уменьшается. Тут смысл задачи другой, хотя скорости тоже могут понадобиться для вычислений.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направление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выбирать формулу, важно понять, куда движется каждый объект. Если направление перепутать, задача сразу станет похожа на головоломку с лишним хвостом.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условию определить направление движения, наличие начального расстояния и нужную формулу.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общая скорость удаления велосипедистов.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Сложив 4 км/ч и 5 км/ч, получаем скорость, с которой растёт расстояние между двумя велосипедистами.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км/ч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записывать ответ словами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лучше писать не только число, но и что именно найдено: расстояние между объектами. Так сразу понятно, о чём идёт речь.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должна звучать полностью: «Через 2 часа расстояние между ними стало 10 километров». Это аккуратно и по-математически понятно.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написать только число, можно перепутать расстояние между объектами с путём одного из них. Полный ответ помогает избежать такой путаницы.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привычка — всегда проверять, есть ли в ответе время, расстояние и единицы измерения. Тогда решение выглядит завершённым.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— в разные стороны
</a:t>
            </a:r>
            <a:pPr algn="l" indent="0" marL="0">
              <a:lnSpc>
                <a:spcPct val="90000"/>
              </a:lnSpc>
              <a:buNone/>
            </a:pPr>
            <a:r>
              <a:rPr lang="en-US" sz="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друзей вышли из школы одновременно, но пошли не вместе, а каждый своей дорогой. Один направился к парку, другой — к дому. Уже через несколько минут между ними стало заметно больше пространства, чем в момент выхода.
</a:t>
            </a:r>
            <a:endParaRPr lang="en-US" sz="986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день, знакомая задача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сюжет легко представить после уроков или прогулки во дворе. Стрелки на рисунке показывают разные направления, а значит, расстояние будет увеличиваться. Математика здесь помогает посчитать, как быстро друзья удаляются друг от друга.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ситуация из школьного дня
</a:t>
            </a:r>
            <a:endParaRPr lang="en-US" sz="2663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урока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объекты удаляются друг от друга, их скорости не вычитают, а складывают. Так находят, на сколько быстро растёт расстояние между ними.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сумму скоростей умножают на время движения. Это показывает, сколько расстояния добавилось за весь промежуток, пока объекты расходились.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ними уже было расстояние в начале, его обязательно прибавляют к результату. Тогда ответ будет точным и полным.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находить расстояние между объектами, которые движутся в разные стороны. Главное помнить: скорости складываются, а если был начальный промежуток, его тоже прибавляют.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2026-05-24T11:51:26Z</dcterms:created>
  <dcterms:modified xsi:type="dcterms:W3CDTF">2026-05-24T11:51:26Z</dcterms:modified>
</cp:coreProperties>
</file>