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 облик Земли и жизнь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меняет природу и повседневную жизнь человека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географии климат рассматривают как многолетний режим погоды. Он помогает понять, почему территории отличаются по теплу, влаге, сезонам, природным зонам и условиям жизни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от погоды к картине мира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главный источник климатической энергии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сильнее прогревают экваториальные широты, чем полярные. Поэтому температура воздуха и воды на Земле распределяется неравномерно, а вместе с ней меняются влажность и испарение.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приводит к тому, что в течение года разные районы получают неодинаковое количество солнечного тепла. Так возникают сезонные изменения климата, заметные почти во всех странах.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климатических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солнечная энергия запускает все главные климатические процессы. От неё зависят прогрев поверхности, движение воздушных масс и различия между жаркими, умеренными и холодными районами.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Широта, высота и удалённость от моря меняют климат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 экватора, тем меньше солнечной энергии она получает. Поэтому средняя температура обычно снижается от жарких низких широт к более холодным высоким широтам.
</a:t>
            </a:r>
            <a:endParaRPr lang="en-US" sz="1788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воздух становится холоднее с подъёмом: в среднем температура уменьшается примерно на 6 °C на каждый километр. Поэтому высокогорья часто заметно прохладнее соседних равнин.
</a:t>
            </a:r>
            <a:endParaRPr lang="en-US" sz="1788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климат мягче и влажнее, чем в глубине материка. Вода медленно нагревается и медленно остывает, сглаживая перепады температуры и принося больше влаги на побережья.
</a:t>
            </a:r>
            <a:endParaRPr lang="en-US" sz="17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изменение поверхности Земли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 следствий на основе школьного курса географии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лёд и ветер как главные «строители» рельефа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размывают берега и породы, углубляют русла и создают долины, поймы, террасы, овраги и дельты. Их работа особенно заметна там, где много осадков и сильный сток.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медленно двигаются по поверхности, шлифуют скалы и вырезают широкие U-образные долины. Они также переносят обломки пород и оставляют морены после своего таяния.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песок и пыль на большие расстояния, особенно в сухих районах. Он создаёт дюны и барханы, а также может оставлять участки с оголённой почвой.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постоянно воздействуют на берег: разрушают скалы, образуют обрывы и перераспределяют наносы. Так появляются пляжи, уступы и другие формы морского берега.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волны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крупные пояса и переходные области, из которых складывается климатическая карта планеты. Они отличаются не только температурой, но и режимом осадков, ветров и длительностью сезонов.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экватору климат теплее и солнечнее, а к полюсам — холоднее и короче лето. Переходные области смягчают границы между поясами.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«Климатические пояса Земли», школьная география
</a:t>
            </a:r>
            <a:endParaRPr lang="en-US" sz="14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зависят от климата
</a:t>
            </a:r>
            <a:endParaRPr lang="en-US" sz="2941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тёплом и влажном климате растительность развивается особенно быстро. Здесь формируются густые леса с большим разнообразием растений, насекомых, птиц и других животных.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лесотундра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деревья растут плохо или почти не встречаются. Здесь преобладают мхи, лишайники и низкие кустарники, а сезон роста очень короткий.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осадков растительный покров становится более редким. В степях преобладают травы, а в пустынях растения приспосабливаются к жаре и дефициту влаги.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не только на растения, но и на почвы, животных и общий облик территории. Поэтому соседние природные зоны могут резко отличаться друг от друга.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7038"/>
            <a:ext cx="4759500" cy="26247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определяет занятия людей в разных природных зонах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то, чем занимаются люди, какие отрасли хозяйства развиваются и какие условия жизни считаются наиболее удобными.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климат мягче и влаги достаточно, хозяйство разнообразнее. В суровых и сухих районах люди выбирают те занятия, которые лучше подходят к 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живёт больше людей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 и удобная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там, где температура не слишком высокая и не слишком низкая, а сезоны сменяются достаточно предсказуемо. Такие территории удобны для сельского хозяйства, транспорта и строительства городов, поэтому население здесь растёт быстрее.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пустыни и Арктика пустеют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очень холодных районах и жарких пустынях жить сложнее: не хватает тепла, воды или пригодной земли. Поэтому поселения здесь редкие и часто связаны с добычей ресурсов, а не с большим числом жителей.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Высокогорья тоже заселены слабее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климат становится холоднее, а условия для земледелия — более трудными. В результате на карте плотности населения горные районы выглядят менее заселёнными, чем равнины и побережья в умеренных и субтропических широтах.
</a:t>
            </a:r>
            <a:endParaRPr lang="en-US" sz="10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сельское хозяйство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осадки и длина тёплого периода определяют, какие растения смогут расти на территории и насколько устойчивым будет урожай.
</a:t>
            </a:r>
            <a:endParaRPr lang="en-US" sz="122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культур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климате хорошо растёт пшеница, рису нужны тепло и много воды, а виноград лучше чувствует себя в тёплых и сухих районах.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погоды на урожай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заморозки, ливни и град могут повредить посевы, снизить урожай и сделать сельское хозяйство менее предсказуемым.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земледелия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потери, люди подбирают сорта растений, сроки посева и способы полива с учётом местного климата.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риски для человека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опасные явления по-разному влияют на жизнь людей, но чаще всего страдают вода, жильё, транспорт и 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обычно создают явления, нарушающие водоснабжение и хозяйство; их частота зависит от климата и положения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географии; условная оценка последствий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погода и правила безопасности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сильную жару организм быстро теряет влагу, поэтому особенно важно пить воду, избегать длительного пребывания на солнце и не перегреваться во время активных игр и прогулок.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температуре возрастает риск обморожения, поэтому нужно одеваться слоями, защищать открытые участки кожи и сокращать время нахождения на улице при сильном холоде.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и ураганный ветер могут повредить дороги, деревья и линии электропередачи, поэтому важно не подходить к опасным объектам и следить за сообщениями служб.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быть готовым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и предупреждения помогают вовремя изменить планы. Простые правила поведения снижают риск травм и делают человека более защищённым в любую погоду.
</a:t>
            </a:r>
            <a:endParaRPr lang="en-US" sz="17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определяют способы приспособления людей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особенности климата влияют на хозяйство и меры защиты от природных опасностей.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строительство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жарких районах дома делают более прохладными: используют толстые стены, небольшие окна и навесы. Это помогает уменьшить нагрев помещений и создать тень вокруг здания.
</a:t>
            </a:r>
            <a:endParaRPr lang="en-US" sz="1651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особенно важны утепление, двойные окна и крыши, с которых легко сходит снег. Такие решения помогают сохранять тепло и снижать расходы на отопление.
</a:t>
            </a:r>
            <a:endParaRPr lang="en-US" sz="1695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 дождливые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частых ливнях и риске наводнений дома нередко строят на сваях или высоком цоколе. Это защищает здание от воды и уменьшает повреждения во время паводков.
</a:t>
            </a:r>
            <a:endParaRPr lang="en-US" sz="154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материалов и формы дома зависит от температуры, влажности и количества осадков. Поэтому архитектура в разных климатических зонах заметно отличается.
</a:t>
            </a:r>
            <a:endParaRPr lang="en-US" sz="17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менял жизнь людей на протяжении истории
</a:t>
            </a:r>
            <a:endParaRPr lang="en-US" sz="2584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становилась суше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засушливые периоды реки мелеют, поля дают меньше урожая, а людям приходится уходить в более влажные места. Так климат влиял на переселения народов и появление новых поселений. На карте такие движения часто тянутся вдоль рек и плодородных долин.
</a:t>
            </a:r>
            <a:endParaRPr lang="en-US" sz="1282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который заставлял искать новые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Похолодания сокращали урожайность и делали жизнь труднее даже там, где раньше было достаточно пищи. Люди меняли способы земледелия, запасали продукты и строили более защищённые дома. На исторических рисунках это видно по полям, жилищам и дорогам в суровых условиях.
</a:t>
            </a:r>
            <a:endParaRPr lang="en-US" sz="11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изменение климата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не точные значения, а общий характер изменений, заметный в наблюдениях последних десятилетий.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роста температуры совпадает с увеличением климатических рисков: жары, засух и сильных ливней.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IPCC, Всемирной метеорологической организации и школьной географии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климатические риски
</a:t>
            </a:r>
            <a:endParaRPr lang="en-US" sz="28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и бережного отношения к природе помогают снижать ущерб от опасных погодных явлений и смягчать их 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мер одновременно защищают людей и природу: они уменьшают потери, экономят ресурсы и помогают лучше переживать экстремальную погоду.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ООН и школьная география
</a:t>
            </a:r>
            <a:endParaRPr lang="en-US" sz="14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7750" y="1584875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5600" y="1584875"/>
            <a:ext cx="43995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грамотность в повседневной жизни
</a:t>
            </a:r>
            <a:endParaRPr lang="en-US" sz="2606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прогноз помогает заранее подготовиться к жаре, грозе, гололёду или сильному ветру. Это уменьшает риск травм и делает повседневные планы более надёжными.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местные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районе климат имеет свои черты: где-то чаще бывают дожди, где-то жара или мороз. Понимание местных условий помогает выбрать подходящую одежду, маршрут и занятия.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воды и энергии снижает нагрузку на природу и помогает лучше переживать засушливые или холодные периоды. Маленькие привычки дают заметный результат.
</a:t>
            </a:r>
            <a:endParaRPr lang="en-US" sz="1288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озеленении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уход за зелёными зонами делают воздух прохладнее и чище, а также улучшают условия жизни в городе. Это доступный способ помочь окружающей среде.
</a:t>
            </a:r>
            <a:endParaRPr lang="en-US" sz="12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природу и судьбу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природные зоны, влияет на воду, почвы, растительность и занятия людей. Понимание климатических особенностей помогает лучше защищаться от рисков и разумно использовать ресурсы.
</a:t>
            </a:r>
            <a:endParaRPr lang="en-US" sz="39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2026-06-02T14:32:15Z</dcterms:created>
  <dcterms:modified xsi:type="dcterms:W3CDTF">2026-06-02T14:32:15Z</dcterms:modified>
</cp:coreProperties>
</file>