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(1945–1969 гг.): от становления социализма к первым кризисам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восстановление, советизация и первые кризисы изменили весь регион.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Восточная Европа попала в орбиту СССР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здесь стояли советские войска, а новые границы и принципы устройства Европы были закреплены на международных конференциях. Коммунистические партии быстро усилили власть и к концу 1940-х сделали регион частью восточного блока.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войны и первые задачи восстановления
</a:t>
            </a:r>
            <a:endParaRPr lang="en-US" sz="2384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разрушила дороги, мосты, жильё и заводы. Особенно сильно пострадали Варшава, Дрезден, Будапешт и Белград, где восстановление требовало огромных ресурсов и времени.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быстрого запуска экономики власти ввели пятилетние планы, национализировали крупные предприятия и начали контролировать цены на основные товары, чтобы удержать снабжение населения.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уделялось промышленности, энергетике и транспорту. Эти отрасли должны были обеспечить восстановление страны и создать основу для будущего роста.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Населению прежде всего нужны были хлеб, одежда, топливо и жильё. Поэтому первые послевоенные годы стали борьбой не только за производство, но и за повседневное выживание.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власть в странах региона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Польши, ГДР, Чехословакии, Венгрии, Румынии, Болгарии и Албании
</a:t>
            </a:r>
            <a:endParaRPr lang="en-US" sz="1303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переход к социалистической системе проходил по похожей схеме: от коалиций к полному контролю коммунистов.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1940-х государственная власть в большинстве стран стала зависеть от коммунистической партии, а парламентские формы сохранились лишь внешне.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Советизация повседневной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идеология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истории появились новые оценки прошлого, а в школах усилилось идеологическое воспитание. Детей и подростков вовлекали в пионерские организации и учили быть верными государству.
</a:t>
            </a:r>
            <a:endParaRPr lang="en-US" sz="1491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радио и кино находились под цензурой. Через них распространяли нужные власти идеи, рассказы о трудовых успехах и образ «нового социалистического человека».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часто проходили демонстрации, парады и массовые праздники. Они должны были показать единство народа и поддержку партии, а не просто развлекать людей.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подойдёт фотография школьного или праздничного шествия 1950-х годов с флагами, портретами руководителей и лозунгами на транспарантах.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экономики в социалистических странах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ускорялась, однако дефицит в магазинах и медленное улучшение быта становились постоянной проблемой.
</a:t>
            </a:r>
            <a:endParaRPr lang="en-US" sz="168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экономике стран Восточной Европы, 1945–1960-е годы
</a:t>
            </a:r>
            <a:endParaRPr lang="en-US" sz="134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вложений помогал быстро строить заводы и электростанции, но повседневные нужды людей оставались на втором плане.
</a:t>
            </a:r>
            <a:endParaRPr lang="en-US" sz="152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5841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при плановой экономике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распределению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получали работу через государство или по направлению предприятия. Это давало стабильность, но свободы выбора профессии и места работы было немного.
</a:t>
            </a:r>
            <a:endParaRPr lang="en-US" sz="132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под контролем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Квартиры распределялись через органы власти и предприятия. Семьи часто ждали новое жильё долго, зато получали его по установленным правилам, а не по рыночной цене.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очереди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Зарплаты обычно были предсказуемыми, но товаров не хватало. За одеждой, бытовыми вещами и продуктами люди нередко стояли в очередях и покупали то, что удавалось найти.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
</a:t>
            </a:r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образование, медицинская помощь и подготовка рабочих кадров расширялись. Для многих семей это означало больше защиты в жизни, хотя выбор оставался ограниченным.
</a:t>
            </a:r>
            <a:endParaRPr lang="en-US" sz="135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укреплялся социалистический режим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политических и экономических шагов, характерная для большинства стран Восточной Европы
</a:t>
            </a:r>
            <a:endParaRPr lang="en-US" sz="120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1953 года в ГДР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1953: недовольство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И. В. Сталина рабочие в Восточной Германии выступили против повышения норм выработки и тяжёлых условий труда. Экономические требования быстро привлекли внимание тысяч людей.
</a:t>
            </a:r>
            <a:endParaRPr lang="en-US" sz="133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становится политическим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и демонстрации уже не ограничивались вопросами зарплаты. Люди стали критиковать власть, жёсткий контроль и саму систему управления.
</a:t>
            </a:r>
            <a:endParaRPr lang="en-US" sz="152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были остановлены советскими войсками и восточногерманскими силами безопасности. События показали, что недовольство плановой системой может перерасти в серьёзный кризис.
</a:t>
            </a:r>
            <a:endParaRPr lang="en-US" sz="14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1956 года: поиск более мягкого курса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Познань выходит на 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1956 года в Познани рабочие вышли на протест против низких зарплат и повышенных норм труда. Демонстрация быстро стала одним из самых заметных выступлений в послевоенной Польше. На улицах собрались люди, недовольные не только работой, но и партийной политикой.
</a:t>
            </a:r>
            <a:endParaRPr lang="en-US" sz="114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Гомулки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кризиса к власти вернулся Владислав Гомулка. Его имя связывали с надеждой на более осторожные реформы и большую самостоятельность страны внутри социалистического блока. Для многих поляков это выглядело как шанс на перемены без резкого разрыва с системой.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события показали, что даже в рамках социалистической модели власти могли пытаться смягчить курс, если общественное недовольство становилось слишком сильным. Люди ждали улучшения жизни, но хотели и большего уважения к своим интересам.
</a:t>
            </a:r>
            <a:endParaRPr lang="en-US" sz="121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1953–1956 годов в Восточной Европе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контроль и тяжелее быт, тем быстрее хозяйственный протест превращался в политический кризис.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в ГДР, Польше и Венгрии, 1953–1956 гг.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социальное недовольство быстро выходило за рамки экономических требований и затрагивало вопрос о власти.
</a:t>
            </a:r>
            <a:endParaRPr lang="en-US" sz="151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1956 года: самое крупное восстание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5307" y="983780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октябре 1956 года в Будапеште на улицы вышли студенты, рабочие и интеллигенция. Их требования касались свободных выборов, реформ и уменьшения советского влияния.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172618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Имре Надь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власти вернулся Имре Надь, который попытался ослабить партийный контроль и объявил о выходе Венгрии из Варшавского договора. Это придало событиям открыто политический характер.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839911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руководство сочло перемены угрозой для всего блока. В страну были введены войска, и вооружённое сопротивление быстро оказалось подавлено более сильной силой.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507205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боёв и последующих репрессий погибли тысячи людей. Многие жители опасались арестов и расправ, поэтому около 200 тысяч венгров покинули родину.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174551" y="983786"/>
            <a:ext cx="146732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Венгерские события стали самым крупным антикоммунистическим выступлением в Восточной Европе 1950-х годов и показали, насколько хрупкой была стабильность социалистической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Чехословакия и идея «социализма с человеческим лицом»
</a:t>
            </a:r>
            <a:endParaRPr lang="en-US" sz="2154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1968 году реформы Александра Дубчека вызвали надежду на обновление системы. Общество ожидало более открытого обсуждения проблем и меньшего давления со стороны партии.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«социализм с человеческим лицом» стал кратким выражением мечты о сочетании социальной справедливости и личных прав. Для многих жителей страны он означал шанс на реальные перемены.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ослабили цензуру, расширили свободу слова и начали обсуждать политические перемены. При этом социализм должен был сохраниться, но стать более человечным для граждан.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весна: от реформ к вмешательству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1968 года в Чехословакии и реакция стран Организации Варшавского договора
</a:t>
            </a:r>
            <a:endParaRPr lang="en-US" sz="126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и Болгария: разные варианты лояльного социализма
</a:t>
            </a:r>
            <a:endParaRPr lang="en-US" sz="2055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странах коммунистические партии сохраняли жёсткую дисциплину, коллективизацию и контроль над обществом. Политическая жизнь строилась вокруг одной руководящей силы и официальной идеологии.
</a:t>
            </a:r>
            <a:endParaRPr lang="en-US" sz="1409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Георгиу-Дежe Румыния постепенно стремилась к большей самостоятельности в экономике и внешней политике. Это не означало свободы, но показывало осторожное дистанцирование от Москвы.
</a:t>
            </a:r>
            <a:endParaRPr lang="en-US" sz="1477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Болгария, напротив, оставалась одним из самых верных союзников СССР. Страна поддерживала тесное политическое и военное сотрудничество и редко отходила от линии советского блока.
</a:t>
            </a:r>
            <a:endParaRPr lang="en-US" sz="1499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были стабильны внешне, но держались на контроле, а не на свободном выборе граждан. Поэтому перемены в обществе происходили медленно и под строгим надзором.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Восточной Европы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события, все страны сохраняли общую основу: коммунистическое руководство, плановую экономику и ограниченную политическую свободу.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событий 1953–1968 гг. в странах Восточной Европы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разные пути стран региона в 1950–1960-е годы.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кризиса потрясли регион в 1953, 1956 и 1968 годах.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событий в ГДР, Польше, Венгрии и Чехословакии, 1953–1968 гг.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кризиса стали сигналом: экономический рост не устранил дефицит, цензуру и недовольство людей. Историческое значение периода видно именно через них.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недовольства к концу 1960-х годов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бытовых трудностей и политических ограничений подталкивало людей к сомнениям в самой модели социализма.
</a:t>
            </a:r>
            <a:endParaRPr lang="en-US" sz="149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общественного недовольства в странах Восточной Европы, конец 1960-х годов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недовольство чувствовали молодёжь, рабочие и семьи, которые ежедневно сталкивались с очередями и ограниченным выбором товаров.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1945–1969 годов для Восточной Европы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страны региона быстро восстанавливали заводы, транспорт, жильё и энергетику. Это помогло вернуть работу миллионам людей и ускорило промышленный рост.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1940-х годов в большинстве стран установилась власть коммунистических партий. Плановая экономика и партийный контроль стали основой политической и хозяйственной жизни.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Социалистическая модернизация принесла школы, жильё и социальные гарантии, но одновременно усилила дефицит, цензуру и зависимость от решений Москвы.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1953, 1956 и 1968 годов показали, что жёсткая система не могла бесконечно игнорировать недовольство людей и внутренние противоречия.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через контроль не стала прочной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за 1945–1969 годы прошла путь от руин к индустриальному росту, но без свободы и реформ эта стабильность оказалась непрочной.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2026-06-01T04:32:29Z</dcterms:created>
  <dcterms:modified xsi:type="dcterms:W3CDTF">2026-06-01T04:32:29Z</dcterms:modified>
</cp:coreProperties>
</file>