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ограничены, а спрос на них растёт: это влияет на страны, рынки и природу.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Минерально-ресурсная проблема: почему она важна для географии и экономики
</a:t>
            </a:r>
            <a:endParaRPr lang="en-US" sz="208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и современная экономика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Минерально-ресурсная проблема показывает, как запасы полезных ископаемых, их размещение и потребление влияют на энергетику, промышленность, технологии и международные связи.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Конечность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не восстанавливаются в человеческих масштабах времени, поэтому каждое новое месторождение лишь временно смягчает дефицит, но не отменяет общий предел доступности сырья.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сосредоточены в немногих странах и регионах, из-за чего одни государства обладают избытком сырья, а другие вынуждены строить экономику на импорте.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Лёгкодоступные месторождения постепенно истощаются, и добыча всё чаще переносится в более бедные, глубокие или удалённые районы, где она требует больших затрат и технологий.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урбанизация, транспорт и цифровая техника усиливают спрос на сырьё, особенно на редкие металлы, без которых невозможно производство батарей, микросхем и электроники.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возникновения проблемы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минеральных ресурсов и их значение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ресурсов по-разному влияют на хозяйство, поэтому обеспеченность сырьём у стран значительно отличается.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металлы становятся стратегически важнее, а доступность и распространённость ресурсов напрямую определяют специализацию стран.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экономической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мирового спроса на сырьё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быстрый рост связан с материалами для технологий нового поколения, транспорта и энергетических систем.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смещается от традиционного топлива к металлам для высокотехнологичных отраслей, что усиливает конкуренцию за сырьё.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индекс, составленный по обобщённым мировым тенденциям потребления сырья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размещения ресурсов на карте мира
</a:t>
            </a:r>
            <a:endParaRPr lang="en-US" sz="2102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запасы нефти сосредоточены в странах Персидского залива, что делает этот регион ключевым узлом мировой энергетики и международной торговли сырьём.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металлы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и Перу выделяются запасами медных руд, а Австралия и Гвинея — бокситов; это формирует устойчивую сырьевую специализацию и экспортную ориентацию.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Редкоземельное сырьё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занимает особое место в добыче редкоземельных элементов, необходимых для современной электроники, электротехники и оборудования для низкоуглеродной энергетики.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импорта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государства не имеют собственных крупных месторождений и зависят от поставок по морским и сухопутным маршрутам, что усиливает их экономическую уязвимость.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дефицита сырья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сырья не хватает, дорожают топливо, металлы и удобрения, а вместе с ними — продукты и промышленная продукция, зависящая от этих материалов.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Удорожание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Металлургия, машиностроение, энергетика и строительство сталкиваются с более высокими издержками, поскольку сырьё занимает значительную долю себестоимости многих товаров и услуг.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импортёров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Страны, зависящие от внешних поставок, сильнее реагируют на перебои логистики и мировые колебания цен, поэтому их экономика становится менее устойчивой.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экспортёров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богатые сырьём государства могут зависеть от спроса на внешних рынках, а падение цен быстро сокращает доходы бюджета и инвестиционные возможности.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минерально-ресурсной проблемы
</a:t>
            </a:r>
            <a:endParaRPr lang="en-US" sz="1851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причин, которая связывает рост потребления, добычу, истощение месторождений и поиск новых решений.
</a:t>
            </a:r>
            <a:endParaRPr lang="en-US" sz="8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добычи полезных ископаемых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карьеры, отвалы и хвостохранилища меняют ландшафт, уничтожают почвенный слой и часто надолго исключают территории из хозяйственного использования.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Стоки с мест добычи и переработки могут попадать в реки, озёра и подземные горизонты, ухудшая качество воды и создавая угрозу для экосистем и людей.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выбросы техники и сжигание топлива увеличивают содержание вредных веществ в атмосфере, особенно в районах, где добыча ведётся постоянно и в больших объёмах.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устойчивости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пресной воды, сокращение биоразнообразия и ухудшение условий жизни населения часто становятся долгосрочными последствиями интенсивного освоения месторождений.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потери ресурсов в хозяйстве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возникают не только на руднике: важны качество оборудования, дисциплина производства и культура потребления.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потери нужно по всей цепочке — от добычи до обращения с отходами, иначе эффект будет ограниченным.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этапов, основанное на логике ресурсных потерь в хозяйстве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критически важные металлы в современной экономике
</a:t>
            </a:r>
            <a:endParaRPr lang="en-US" sz="2102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высоких 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Литий, кобальт, никель, тантал и неодим нужны для аккумуляторов, электроники, электромобилей и ветроэнергетики. Без них невозможно массовое производство многих устройств, которыми пользуется современное общество.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добыча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этих металлов сосредоточена в немногих странах и часто связана со сложной геологией месторождений. Поэтому любые перебои в поставках быстро отражаются на промышленности и ценах.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 важные металлы трудно заменить в ряде отраслей, особенно в оборонной технике и цифровой инфраструктуре. Их значение выходит за рамки экономики и напрямую связано с технологической независимостью государств.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дефицита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 на аккумуляторы, микросхемы и энергоустановки усиливает конкуренцию за сырьё. При ограниченных запасах это повышает вероятность дефицита, удорожания продукции и борьбы за контроль над поставками.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882718"/>
            <a:ext cx="4231200" cy="20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их специализация по ключевым ресурсам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по-разному обеспечены сырьём, и это формирует их роль в мировой экономике.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стран по ресурсам усиливает международное разделение труда и зависимость мировой экономики от нескольких крупных поставщиков.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географических и отраслевых обзоров о структуре добычи и экспорта сырья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переработка и «городская руда»
</a:t>
            </a:r>
            <a:endParaRPr lang="en-US" sz="302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как источник металлов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телефоны, компьютеры и кабели содержат ценные металлы, которые можно вернуть в производство. Сбор и разбор техники превращают отходы в ресурс и уменьшают потребность в новой добыче.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из 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Упаковка, бытовые приборы и строительный лом тоже становятся частью «городской руды». При грамотной сортировке они попадают на переработку и снижают объём мусора на полигонах, где теряются полезные материалы.
</a:t>
            </a:r>
            <a:endParaRPr lang="en-US" sz="1659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 и 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Вторичное сырьё часто требует меньше энергии, воды и транспортных затрат, чем первичное. Особенно заметен эффект при переработке алюминия, стали и меди, когда экономия становится ощутимой для всей цепочки производства.
</a:t>
            </a:r>
            <a:endParaRPr lang="en-US" sz="16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снижения давления на природные ресурсы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работают особенно эффективно, когда применяются вместе: тогда снижаются и потребление сырья, и объём отходов, и издержки производства.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переработка и снижение материалоёмкости продукции; отдельные меры полезны, но дают меньший результат без системного подхода.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ресурсосбережении и промышленной эффективности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решения ресурсной проблемы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Геологоразведка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поиска месторождений позволяют точнее оценивать запасы и снижать риск лишних затрат. Это помогает осваивать сырьё более рационально и выбирать участки с наибольшей отдачей.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Автоматизированная техника повышает точность работ, уменьшает потери при извлечении руды и делает добычу безопаснее. Это особенно важно там, где месторождения расположены глубоко или в трудных природных условиях.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и системы мониторинга позволяют следить за расходом сырья, состоянием оборудования и качеством переработки. Благодаря этому снижается число ошибок, утечек и незапланированных потерь материалов.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металлов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отходов производства и старой техники всё чаще извлекают ценные металлы. Такой подход уменьшает нагрузку на недра и поддерживает переход к более замкнутому использованию ресурсов.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в управлении ресурсами
</a:t>
            </a:r>
            <a:endParaRPr lang="en-US" sz="2146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мер, с помощью которых государство регулирует добычу, переработку и использование минерального сырья.
</a:t>
            </a:r>
            <a:endParaRPr lang="en-US" sz="8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зависимость и международные конфликты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уголь и металлы становятся стратегическими ресурсами. Контроль над поставками усиливает экономическое соперничество между государствами и влияет на политические союзы.
</a:t>
            </a:r>
            <a:endParaRPr lang="en-US" sz="1658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 — начало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торговля делает страны взаимозависимыми, но одновременно уязвимыми к перебоям поставок. Ресурсный фактор всё чаще связан с санкциями, ценовыми кризисами и борьбой за маршруты.
</a:t>
            </a:r>
            <a:endParaRPr lang="en-US" sz="157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металлы, газ и вода приобретают всё большее геополитическое значение. Конфликты вокруг них редко бывают открытыми, но часто проявляются через давление на рынки и внешнюю политику.
</a:t>
            </a:r>
            <a:endParaRPr lang="en-US" sz="1649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переход к ресурсной эффективности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экономным технологиям затрагивает промышленность, транспорт и энергетику. Это меняет не только объёмы потребления, но и саму структуру хозяйства.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трёх показателей отражает движение к более замкнутой модели экономики, где ценность материала сохраняется дольше и используется повторно.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 данным международных обзоров о ресурсной эффективности, 2000–2020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изменить ситуацию уже сейчас
</a:t>
            </a:r>
            <a:endParaRPr lang="en-US" sz="2377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позволяет вернуть в производство бумагу, пластик, стекло и металл. Чем чище собраны отходы, тем выше вероятность их качественной переработки и повторного использования.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вещей с долгим сроком службы, ремонт вместо замены и отказ от одноразовых товаров уменьшают спрос на первичное сырьё. Это особенно важно в быту и в школе.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расхода электроэнергии и воды помогает сократить косвенное потребление минеральных ресурсов, необходимых для производства топлива, оборудования и строительных материалов.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Сдача макулатуры, батареек, пластика и металлолома формирует практическое понимание ресурсной ответственности. Такие действия показывают, что экологическая культура начинается с повседневных решений.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ресурсы: выбор в пользу ответственности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Минерально-ресурсная проблема показывает, что экономика, природа и политика тесно связаны. Будущее зависит от того, насколько рационально человечество научится использовать сырьё и сокращать потери.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2026-06-03T06:45:43Z</dcterms:created>
  <dcterms:modified xsi:type="dcterms:W3CDTF">2026-06-03T06:45:43Z</dcterms:modified>
</cp:coreProperties>
</file>