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и ключевые темы эссе «за и против»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«за и против» формирует навыки объективного анализа и аргументации.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современное значение жанра «эссе за и против»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получил развитие в эпоху Просвещения и активно используется сегодня для формирования критического мышления и навыков аргументации в образовании и экзаменах.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структура эссе «за и против»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темы и обозначение спорности вопроса, подготовка читателя к объективному рассмотрению.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аргументов «за» и «против» с примерами для всестороннего раскрытия 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Суммирование позиций и изложение личного мнения на основе представленных данных.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Стандартизированная структура параграфов «for-and-against essay»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частей эссе обеспечивает логичность и сбалансированность изложения.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Упорядоченная структура помогает ясно излагать мысль, сохраняя объективность до заключения.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Writing Handbook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76362"/>
            <a:ext cx="504000" cy="40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9705" y="1925962"/>
            <a:ext cx="441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для эссе «за и против» на уроках английского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молодёжь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воздействия соцсетей на психику, образование и коммуникацию подростков.
</a:t>
            </a:r>
            <a:endParaRPr lang="en-US" sz="1100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автомобилей в центре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экологических и социальных последствий ограничения транспорта в городских зонах.
</a:t>
            </a:r>
            <a:endParaRPr lang="en-US" sz="110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изучение иностранных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пользы и необходимости изучения иностранных языков в современном образовании и обществе.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vs бумажные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удобства, доступности и восприятия информации в цифровом и традиционном форматах.
</a:t>
            </a:r>
            <a:endParaRPr lang="en-US" sz="80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и очное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каждого формата с точки зрения эффективности и социального взаимодействия.
</a:t>
            </a:r>
            <a:endParaRPr lang="en-US" sz="817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эссе: «Интернет в образовании — польза vs угрозы»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использования интернета в образовании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предоставляет доступ к огромному количеству информации и онлайн-курсам, стимулирует мотивацию через интерактивные платформы и способствует самообразованию вне стен школы.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недостатки интернет-обучения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цифровая перегрузка затрудняет проверку источников, повышается риск плагиата, а чрезмерное использование техники снижает живое общение и развивает зависимость.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тем эссе среди старшеклассников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198 учеников выявил наиболее обсуждаемые темы, отражающие современные интересы подростков и образовательные вызовы.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Явное преимущество получают темы, связанные с технологиями и окружающей средой, что подчеркивает актуальность данных вопросов для молодежи.
</a:t>
            </a:r>
            <a:endParaRPr lang="en-US" sz="81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старшеклассников, апрель 2023 года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особенности: формальная лексика и нейтральный стиль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безличных форм и формальных выражений (it is argued, there is evidence) делает текст объективным и научным.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(on the one hand, however, thus) структурируют текст, облегчая переходы между аргументами.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нейтральным стилем и убедительностью достигается с помощью умеренного тона и точных формулировок.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Нейтральность позволяет избежать субъективизма, поддерживая доверие читателя при изложении спорных идей.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введение как основа аргументации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Вступительный абзац формулирует тему без проявления личной позиции, создавая условия для справедливого рассмотрения обеих сторон.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корректного тезиса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 последние годы ведутся споры о роли дистанционного обучения в школьном образовании» задаёт тон объективного обсуждения, избегая предвзятости.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нейтрального стиля для восприятия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Объективный тон вступления формирует у читателя настрой на аналитическое и взвешенное восприятие представленных аргументов.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Объективность во введении: формулировка темы и тезиса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Аргументированность: проверка достоверности и источников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должно основываться на проверенных фактах из авторитетных источников, повышая доверие к тексту.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и научные исследования служат весомой поддержкой аргументов и демонстрируют глубокий анализ 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докладов ЮНЕСКО и официальных опросов иллюстрируют комплексное понимание проблемы и обоснованность выводов.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связок улучшает ясность и структурность эссе, облегчая понимание аргументов.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Writing Handbook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слова, как firstly и however, обеспечивают логическую последовательность и плавный переход между аргументами.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для написания эссе «за и против»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Методика, рекомендованная Cambridge English
</a:t>
            </a:r>
            <a:endParaRPr lang="en-US" sz="222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«for-and-against essay»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только на одну сторону вопроса без учёта контраргументов снижает объективность и полноту анализа, что негативно влияет на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Преждевременное высказывание личной позиции во введении нарушает нейтральный тон и мешает представлению сбалансированного рассмотрения 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конкретных примеров и использование разговорной лексики снижает убедительность и формальность эссе, нарушая академический стиль.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 аргументации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для чёткого представления сторон «за» и «против», облегчающие написание сбалансированного эссе.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шаблонных выражений помогает точно и последовательно формулировать позиции обеих сторон.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FCE Writing Guide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абзац: формулировка вывода и личной позиции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следует кратко повторить ключевые аргументы обеих сторон, сохраняя объективность и подчёркивая изменения взгляда на проблему.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корректно выражается личное мнение, основанное на анализе, демонстрируя взвешенность и аргументированность суждения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достоверных данных усиливает доверие к аргументам и позволяет подтвердить важность рассматриваемой точки зрения.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реальной жизни и исследований делают текст более живым и наглядным, способствуя лучшему восприятию информации.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показатели помогают количественно оценить явления и подкрепить тезисы объективной информацией.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авторитетные источники, такие как ВОЗ или государственная статистика, повышает общую убедительность и академическую ценность эссе.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фактов, примеров и статистики в эссе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оценки: стандарты FCE и ЕГЭ по английскому языку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раскрытие темы с рассмотрением обеих позиций и подробным объяснением аргументов обязательно для высокой оценки.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и языковая связность, правильная грамматика и употребление соответствующей лексики обеспечивают качество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linking words и конкретных примеров демонстрирует умение структурировать информацию и подкреплять собственные суждения.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написания эссе для развития мышления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такого рода эссе развивает навыки критического анализа, позволяя сравнивать альтернативные точки зрения и формулировать взвешенные выводы.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умения важны не только в учебе, но и для успешной коммуникации и принятия решений в информационно насыщенном обществе.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старшеклассников отмечают улучшение критического мышления и коммуникативных навыков после освоения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2023 года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структурированной аргументации помогает эффективно участвовать в дискуссиях и успешно сдавать экзамены.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эссе «за и против» сегодня
</a:t>
            </a:r>
            <a:endParaRPr lang="en-US" sz="3357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аналитического письма способствует развитию критического мышления и грамотной речи, что является ключевым для академического успеха и профессионального роста в современном мире.
</a:t>
            </a:r>
            <a:endParaRPr lang="en-US" sz="12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2026-05-07T17:29:49Z</dcterms:created>
  <dcterms:modified xsi:type="dcterms:W3CDTF">2026-05-07T17:29:49Z</dcterms:modified>
</cp:coreProperties>
</file>