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Expressing Likes and Dislikes: как говорить о своих предпочтениях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простые фразы о симпатиях и антипатиях в повседневной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фразы о предпочтениях важны в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рассказывать о себе в диалогах, анкетах и школьных заданиях: что нравится, что не нравится и чем вы любите заниматься.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38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8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487" y="1830853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113" y="1830853"/>
            <a:ext cx="355500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8738" y="1830853"/>
            <a:ext cx="355500" cy="35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для выражения отношения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используют, когда что-то просто нравится. Это базовое слово для разговоров о еде, школьных предметах, играх и других привычных вещах.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показывает сильную симпатию. Его выбирают, когда хочется сказать, что предмет, занятие или музыка нравятся особенно сильно и вызывают радость.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Enjoy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Enjoy подчёркивает удовольствие от действия. Обычно это слово употребляют, когда говорят о хобби, отдыхе, спорте или любимых занятиях после уроков.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Dislike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Dislike выражает спокойное несогласие или отсутствие симпатии. Оно звучит мягче, чем hate, и подходит для вежливого описания нелюбимых вещей.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Hate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Hate означает очень сильную антипатию. В школьной речи его используют осторожно, потому что оно звучит резко и эмоционально.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1630"/>
            <a:ext cx="4894200" cy="233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выражения: от симпатии к антипатии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английские слова передают разную степень отношения к предмету, занятию или событию.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точно различает оттенки отношения: от лёгкой симпатии до сильной антипатии.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likes and dislikes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 -ing после like, love, enjoy, hate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like, love, enjoy, dislike и hate часто ставят глагол с окончанием -ing. Так английский показывает, что речь идёт именно о действии, а не о предмете.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 like reading books, She enjoys swimming, They hate waiting. Такие предложения легко использовать, когда рассказывают о хобби, спорте и свободном 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особенно удобна для тем о чтении, музыке, играх, спорте и других занятиях, которые знакомы ученикам и легко превращаются в короткие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конструкцию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определить, что ставить после выражения отношения: существительное, глагол с -ing или to + verb.
</a:t>
            </a:r>
            <a:endParaRPr lang="en-US" sz="15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Likes and dislikes с предметами, людьми и школьными вещами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помогают просто говорить о школе: I like maths, We love our English lessons, He hates homework. Такие фразы легко использовать в устных ответах и мини-диалогах.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разговоре о людях и животных лучше выбирать вежливые формулировки. Например: I like my friend или I don’t like noisy dogs. Так вы выражаете мнение корректно.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особенно важны слова teacher, class, lunch, PE, books, music, games и homework. Они часто встречаются в заданиях и помогают строить простые предложения.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удобно связывать с реальными ситуациями: уроками, переменой, кружками, домашними заданиями и отдыхом после школы. Тогда речь получается естественной и понятной.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условного классного опроса по теме likes and dislikes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нравится ученикам 6 класса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популярные интересы, но и те, которые выбирают реже, поэтому её удобно обсуждать в классе.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игры лидируют, а чтение встречается реже; вкусы учеников заметно различаются.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Отрицание: как сказать, что что-то не нравится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like — самый нейтральный способ сказать, что предмет или занятие не вызывает симпатии. Эта форма подходит для большинства школьных ситуаций и коротких ответов.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really don’t like усиливает отрицание и показывает более заметное недовольство. Так говорят, когда важно подчеркнуть, что вещь или действие действительно неприятны.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резкая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hate выражает самую сильную антипатию и звучит эмоционально. Вежливой беседе лучше использовать его осторожно, особенно если речь идёт о людях или школьных делах.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not keen on помогает сказать о нелюбви спокойно и без резкости. Такая форма полезна, когда нужно быть вежливым и не звучать слишком категорично.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предпочтениях и короткие ответы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спрашивают: Do you like…? , What do you like doing? , What kind of music do you like? Они помогают начать разговор и узнать мнение собеседника.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отвечают просто: Yes, I do. No, I don’t. Затем можно добавить пример: I like football или I don’t like maths. Это делает ответ естественным.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сказать подробнее, используйте фразы I really enjoy science или I love listening to songs. Такие ответы подходят для парной работы и коротких диалогов в классе.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07686"/>
            <a:ext cx="4788300" cy="20772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ответы для мини-диалога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тренировки мини-диалогов по теме likes/dislikes.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отвечать на вопросы о предпочтениях коротко и расширенно.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подтверждает или отрицает мнение, а полный добавляет конкретику и делает речь естественнее.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like to do и like doing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легче запомнить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обычно проще начинать с like doing, потому что эта модель встречается чаще. Позже можно уверенно использовать обе формы в зависимости от контекста.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предпочтение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like doing чаще описывает привычку или постоянное удовольствие от действия: I like playing computer games. Это самый привычный вариант в школьной речи.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 ситуации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like to do чаще связана с конкретным выбором или удобной привычкой: I like to read before bed. Смысл остаётся похожим, но оттенок немного меняется.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построения предложения о предпочтениях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собрать фразу о likes и dislikes в правильном порядке.
</a:t>
            </a:r>
            <a:endParaRPr lang="en-US" sz="19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учебной шкале интенсивности выражений отношения в английском языке.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эмоций: от I don’t mind до I hate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выражение находится вправо, тем сильнее оно передаёт отношение говорящего к предмету или занятию.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помогает отличать нейтральное отношение от сильной симпатии и резкого неприятия.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 6 класса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36875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like, love и enjoy часто забывают форму с окончанием -ing. Вместо like swimming пишут like swim, хотя для действия нужна правильная грамматическая модель.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27060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-ing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37100" y="190750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путают like to play и like play. Обе конструкции связаны с предпочтением, но в базовой грамматике важно сохранить правильный порядок слов и форму глагола.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27285" y="136152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форм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36875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нередко появляется I no like. В английском языке нужно использовать вспомогательный глагол do: I don’t like, I don’t really like.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1027060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отрицание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637100" y="3617550"/>
            <a:ext cx="4030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hate используют там, где достаточно dislike или don’t like. Для школьного общения лучше выбирать более мягкое выражение, если чувство не очень сильное.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27285" y="3071575"/>
            <a:ext cx="34401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резкое слово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711" y="767025"/>
            <a:ext cx="3596877" cy="35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в школьной жизни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уроки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говорить о любимых и нелюбимых предметах: I like English, I enjoy art, I don’t like exams. Такие примеры легко связать с повседневной учёбой и классной работой.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и обед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ситуациях часто встречаются слова recess, school lunch и classroom. Они помогают описывать обычный день: I like recess, but I don’t like noisy lunch breaks.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подходят club, sports и PE. Ученики могут сказать: I love sports, I enjoy football club, I don’t like running. Это делает ответы живыми и понятными.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homework часто вызывает сильную реакцию: I don’t like homework, but I like reading. Такие фразы особенно полезны, потому что связаны с реальной школьной жизнью.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классный опрос, составленный для примеров по теме likes/dislikes.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 класса о любимых занятиях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помогает увидеть, какие темы чаще вызывают положительный отклик у учеников, а какие встречаются реже.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популярны учебные и повседневные темы; график удобно использовать для коротких устных ответов и сравнения интересов.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94478"/>
            <a:ext cx="335400" cy="26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звучит мягче, чем прямое отрицание. Она подходит, когда предмет или занятие просто не вызывает особого интереса, но не вызывает сильного раздражения.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really like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 prefer полезна, когда нужно сравнить варианты и выбрать более приятный. Она не выражает сильной нелюбви, а лишь показывает личное предпочтение.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prefer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помогает вежливо показать, что что-то не нравится. Оно часто встречается в разговорной речи и звучит менее резко, чем dislike или hate.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not a fan of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помогает отказаться от одного варианта без грубости. Она особенно удобна в школьном общении, когда важно сохранить спокойный и вежливый тон.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I’d rather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и мягкие варианты выражения нелюбви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8828"/>
            <a:ext cx="4894200" cy="23247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для запоминания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самые полезные конструкции темы и показывает, что после каждого выражения может стоять.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модель вместе с примером, легче выбрать правильную форму для предмета, действия и мягкого отрицания.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базовым грамматическим моделям темы likes/dislikes.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выражении likes and dislikes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о предпочтениях уверенно, нужно выбрать подходящий глагол, поставить правильную форму после него и помнить о вежливом тоне. Эти модели делают речь точной, простой и естественной.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2026-05-30T14:42:34Z</dcterms:created>
  <dcterms:modified xsi:type="dcterms:W3CDTF">2026-05-30T14:42:34Z</dcterms:modified>
</cp:coreProperties>
</file>