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XIX века: три ответа на перемены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ответила на индустриальные перемены?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для нового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ослабила старый порядок, а фабрики, города и газеты изменили общество. Люди начали спорить о власти, правах и справедливости, и так появились консерватизм, либерализм и социализм как разные ответы на вызовы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05045"/>
            <a:ext cx="4843800" cy="14745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идеологии в сравнении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кому служила каждая идея и чего она хотела добиться.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идеологии по-разному отвечали на одни и те же вопросы: кто управляет, какие есть права и как уменьшить неравенство.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Консерватизм: защита порядка и традиций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считали, что общество нельзя перестраивать резко. Любые быстрые перемены, по их мнению, могли вызвать революции, насилие и разрушение привычного порядка жизни.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изменения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этого направления развивали Эдмунд Бёрк и Клеменс Меттерних. Оба считали, что стабильность важнее экспериментов, а власть должна оберегать общество от потрясений.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консерватизма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поддерживали монархию, церковь, уважение к обычаям и сильную власть государства. Для них старые институты помогали сохранять устойчивость страны и предотвращать хаос.
</a:t>
            </a:r>
            <a:endParaRPr lang="en-US" sz="1294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традиции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стремились не к новым порядкам, а к защите уже существующих. Поэтому они осторожно относились к реформам и выступали против слишком радикальных требований.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 — сохранить строй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95" y="946950"/>
            <a:ext cx="3182610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консервативной Европы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наполеоновских войн европейские державы собрались в Вене, чтобы восстановить устойчивый порядок. Конгресс стал символом стремления вернуть привычные правила и остановить революционные изменения.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укреплялись старые династии, а власть королей и императоров снова стала опорой политики. Это соответствовало консервативному желанию сохранить традиционный государственный строй.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монархий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 заключали соглашения, чтобы совместно подавлять восстания и не допустить новых потрясений. Такие меры показывали, насколько сильно они опасались революционного движения.
</a:t>
            </a:r>
            <a:endParaRPr lang="en-US" sz="105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революций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действовали консерваторы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реакцию консервативных властей на революции и протесты в Европе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Либерализм: свобода, права, закон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требовали свободы слова, печати, совести и предпринимательства. Они считали, что человек должен иметь возможность выражать мнение и действовать без лишнего вмешательства власти.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личности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стремились ослабить произвольную власть монарха и чиновников. Их главная идея заключалась в том, что государство должно служить гражданину, а не управлять им без контроля.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произвола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требованиями были конституция, парламент и независимый суд. Либералы хотели, чтобы правила были одинаковыми для всех, а не зависели от воли правителя.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 закону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идеологию поддерживали владельцы фабрик, торговцы, юристы, журналисты и образованные горожане. Они хотели участвовать в политике и защищать свои права и собственность.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буржуазию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либерализма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 по теме XIX века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особенно привлекал тех, кто хотел свободно работать, печатать газеты и участвовать в общественной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либерализм связывали со свободами и законом, но его идеи не решали все социальные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реформы в Европе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Июльская монархия показала, что либеральные идеи могут влиять на власть через реформы. В это же время в Британии постепенно расширялись политические права.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в разных странах Европы снова подняли вопрос о свободах и представителях народа. Во многих местах были приняты частичные реформы, хотя не все требования либералов были выполнены.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и наполеоновских войн либералы требовали ограничить власть монархов конституциями, парламентами и законами, которые защищали бы права граждан.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и городская жизнь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быстрее распространялись новые взгляды, потому что там работали газеты, типографии, университеты и клубы. Люди чаще обсуждали законы и новости, чем в деревне.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идей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помогала свободно обмениваться мнениями на собраниях, в печати и в деловых кругах. Именно поэтому либеральные идеи быстро становились заметными и влиятельными.
</a:t>
            </a:r>
            <a:endParaRPr lang="en-US" sz="1026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дискуссия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находил поддержку среди юристов, журналистов, учителей и предпринимателей. Эти люди ценили личную инициативу, обсуждение вопросов и участие в общественной жизни.
</a:t>
            </a:r>
            <a:endParaRPr lang="en-US" sz="1013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горожане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разные идеи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о политических идеях Европы XIX века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по-разному реагировали на перемены XIX века: одни защищали старый порядок, другие добивались свобод, а третьи требовали большей справедливости.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идеологий зависела от интересов группы: кто терял влияние, чаще выбирал защиту старого порядка; кто хотел прав, — либерализм; кто страдал от неравенства, — социализм.
</a:t>
            </a:r>
            <a:endParaRPr lang="en-US" sz="12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Социализм: идея социальной справедливости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 считали, что богатство общества не должно сосредотачиваться у немногих. Они выступали за более справедливое распределение доходов и за уважение к труду простых людей.
</a:t>
            </a:r>
            <a:endParaRPr lang="en-US" sz="1261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Равнее общество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Сен-Симон, Шарль Фурье и Роберт Оуэн предлагали изменить общество так, чтобы в нём было меньше бедности и больше сотрудничества. Их идеи стали основой раннего социализма.
</a:t>
            </a:r>
            <a:endParaRPr lang="en-US" sz="1264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мыслители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подчеркивал взаимную поддержку людей, особенно рабочих и бедных горожан. Эта идея давала надежду тем, кто видел несправедливость промышленной эпохи каждый день.
</a:t>
            </a:r>
            <a:endParaRPr lang="en-US" sz="1183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солидарность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они уделяли рабочему дню, зарплате и условиям на фабриках. Социалисты требовали, чтобы труд человека был защищён законом, а не зависел только от воли хозяина.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индустриальной эпохи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промышленной Европы XIX века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были связаны между собой: чем быстрее росло производство, тем заметнее становились перегрузка, бедность и напряжение в 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промышленный рост приносил не только новые возможности, но и тяжёлые социальные последствия для рабочих семей.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повседневность рабочих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рассвета люди спешат к фабрике по узким улицам рабочего квартала. В воздухе висит дым, а окна домов почти не пропускают свет. После смены многие возвращаются уставшими и молчаливыми, потому что сил остаётся только на короткий отдых.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 фабричных ворот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семьи живут в маленьких домах, стоящих очень близко друг к другу. Во дворах мало места, вода и воздух часто грязные. В таких условиях болезни распространялись быстро, а шум машин и фабричный гул становились частью ежедневной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дыма и тесноты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недовольства к рабочему движению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развитие рабочих выступлений в промышленной Европе после 1830-х годов и в 1848 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год: встреча трёх идеологий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стремились удержать монархию, церковь и привычные правила. Для них революции означали угрозу войной, хаосом и разрушением того, что казалось проверенным временем.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против перемен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добивались прав человека, выборных органов и ограничения произвола власти. Они надеялись, что закон и парламент сделают государство более справедливым и предсказуемым.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и конституции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 напоминали, что свобода важна не только для богатых и образованных. Они требовали обратить внимание на зарплату, рабочий день и тяжёлую жизнь фабричных работников.
</a:t>
            </a:r>
            <a:endParaRPr lang="en-US" sz="1103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рабочих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не решили все споры, но заставили власти учитывать требования общества. После них идеи реформ стали звучать ещё громче во многих европейских странах.
</a:t>
            </a:r>
            <a:endParaRPr lang="en-US" sz="1166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итоги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мыслители XIX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мыслители помогли сформулировать главные политические идеи века и повлияли на споры о власти, свободе и справедливости.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XIX века не просто описывали общество, а предлагали разные пути его изменения: от сохранения порядка до расширения свобод и защиты труда.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политической мысли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распространялись по-разному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читали газеты и книги, тем быстрее люди узнавали новые взгляды. Печатное слово помогало идеям выходить за пределы одного города или кружка.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печать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центрах рабочие каждый день сталкивались с трудом, бедностью и несправедливостью. Именно там социализм находил самых внимательных слушателей.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города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почта ускоряли обмен новостями между регионами. Благодаря этому политические идеи быстрее переходили из одной страны Европы в другую.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жители чаще обсуждали законы, выборы и права человека. Поэтому либеральные идеи особенно уверенно распространялись среди студентов, юристов и преподавателей.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целей трёх идеологий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 теме политических идей XIX века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идеологии был свой главный ответ на вопрос, как устроить общество: сохранить, расширить или уравнять права и возможности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консерватизм, либерализм и социализм по-разному расставляли приоритеты, поэтому и спорили о будущем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 века: спор о будущем общества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показал, что у общества может быть несколько ответов на одни и те же перемены. Консерватизм, либерализм и социализм спорили, но вместе сформировали политический мир современной Европы.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2026-06-01T04:56:21Z</dcterms:created>
  <dcterms:modified xsi:type="dcterms:W3CDTF">2026-06-01T04:56:21Z</dcterms:modified>
</cp:coreProperties>
</file>