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природе: от капли до океана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капли до океана — путь воды в природе и в 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двигатель природы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климат, рельеф и живые организмы. Она течёт, испаряется, замерзает и снова возвращается на землю, поддерживая природу и жизнь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географическим данным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вода на планете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почему доступной пресной воды так мало и её нужно особенно беречь.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на Земле солёная, а пресная — редкий ресурс. Доступная вода сосредоточена в очень небольших запасах.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всю воду Земли: от океанов и морей до льдов, рек, озёр и подземных горизонтов. Это единая оболочка, в которой вода постоянно перемещается и меняет состояние.
</a:t>
            </a:r>
            <a:endParaRPr lang="en-US" sz="946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содержат основную массу воды планеты. Они влияют на погоду, переносят тепло и формируют условия жизни на побережьях и в глубине материков.
</a:t>
            </a:r>
            <a:endParaRPr lang="en-US" sz="921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накапливают и перераспределяют воду на суше. Они питают почвы, создают места обитания для многих видов и помогают поддерживать местные экосистемы.
</a:t>
            </a:r>
            <a:endParaRPr lang="en-US" sz="921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ледники скрывают большие запасы пресной воды. Они важны как резерв, который поддерживает реки, источники и водоснабжение в разные сезоны.
</a:t>
            </a:r>
            <a:endParaRPr lang="en-US" sz="921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вода присутствует в виде пара, облаков и осадков. Именно через этот обмен между сушей, океаном и воздухом работает круговорот воды.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 холодной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холодной крышке вода ведёт себя почти незаметно, но именно так рождаются маленькие капли. Водяной пар, соприкасаясь с холодной поверхностью, остывает и превращается в жидкость. Этот процесс называется конденсацией и часто происходит утром, когда воздух становится прохладнее.
</a:t>
            </a:r>
            <a:endParaRPr lang="en-US" sz="96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исчезает лужа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дождя исчезает не потому, что вода «пропадает», а потому что она переходит в воздух. Солнце нагревает поверхность, и молекулы воды улетают в виде пара. Это испарение — один из главных шагов круговорота воды.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Переходы, которые всегда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вода легко переходит из одного состояния в другое. Лёд тает, жидкая вода испаряется, а пар снова становится каплями. Эти превращения можно наблюдать в быту каждый день — в стакане, на окне, на траве после ночи.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меняет состояние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движется и меняется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воды, и часть её превращается в невидимый пар. Чем теплее воздух и сильнее ветер, тем быстрее идёт испарение. Поэтому летом водоёмы и влажная почва теряют воду быстрее.
</a:t>
            </a:r>
            <a:endParaRPr lang="en-US" sz="113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Охлаждение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Поднимаясь выше, тёплый влажный воздух остывает. Тогда водяной пар перестаёт оставаться невидимым и превращается в мельчайшие капли, из которых образуются облака, туман или роса.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в облаках становятся крупнее, они выпадают в виде дождя, снега или града. Осадки возвращают воду на поверхность суши и пополняют реки, озёра и почву.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уходит по поверхности, а часть просачивается в грунт. Затем она снова попадает в водоёмы и океан, и круговорот начинается заново без остановки.
</a:t>
            </a:r>
            <a:endParaRPr lang="en-US" sz="11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природного круговорота воды от испарения до возвращения в водоёмы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воды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собирают дождевую и талую воду с больших территорий. Они текут по уклону, переносят растворённые вещества и частицы пород, а затем несут их дальше к озёрам, морям и океанам.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реки постепенно размывает берега и углубляет русло. В одних местах оно быстрое и уносит песок и гальку, в других — медленное и откладывает наносы на дне и у берегов.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рек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часто становятся удобными местами для жизни людей. Здесь есть вода, плодородные почвы и возможность вести хозяйство, поэтому многие города и сёла возникали именно у рек.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разные части ландшафта: горы, равнины, озёра и моря. Без них водный обмен на суше был бы намного медленнее, а многие экосистемы не могли бы существовать в привычном виде.
</a:t>
            </a:r>
            <a:endParaRPr lang="en-US" sz="11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Исток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 месте, которое называют истоком. Это может быть родник, озеро, ледник или заболоченная территория, откуда вода начинает устойчиво двигаться вниз по склону.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Русло и притоки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вода течёт по руслу и принимает притоки. Бассейн реки — это вся территория, с которой в неё собирается вода после дождей, таяния снега и подземного питания.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Устье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река впадает в другое водоём или море. Устье бывает в форме дельты, где поток распадается на рукава, или эстуария, где река расширяется к морю.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Перенос наносов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течение переносит песок и гальку на большие расстояния, а медленное оставляет наносы. Из-за этого берега меняются, появляются отмели, косы и новые участки поймы.
</a:t>
            </a:r>
            <a:endParaRPr lang="en-US" sz="11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их происхождение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отличаются не только по происхождению, но и по роли в природе и жизни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происхождению озёра разнообразны, но все они накапливают воду и поддерживают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Земли занимают водно-болотные угодья.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угодья занимают около 6% суши, но особенно важны для хранения и очистки воды.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Ramsar Convention on Wetlands, factsheet: wetlands cover about 6% of Earth’s land surface.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Земли находится в подземных водах.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треть пресной воды Земли скрыта под землёй и поддерживает источники, колодцы и реки.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School: Distribution of Earth’s water; groundwater share of freshwater.
</a:t>
            </a:r>
            <a:endParaRPr lang="en-US" sz="701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30,1%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запас гор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снежники накапливают воду тихо и почти незаметно. Весной и летом таяние превращает этот запас в ручьи, которые питают реки, поля и леса в горах.
</a:t>
            </a:r>
            <a:endParaRPr lang="en-US" sz="108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который кормит реки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движется медленно, как огромная ледяная река. Он собирает снег годами, а затем по каплям отдаёт воду вниз по долинам, поддерживая сток в тёплый сезон.
</a:t>
            </a:r>
            <a:endParaRPr lang="en-US" sz="107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хранилища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полярных районах лёд хранит пресную воду на очень долгий срок. Когда ледяные покровы уменьшаются, меняются береговые линии, уровень рек и условия жизни животных.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льда и снега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School: distribution of Earth’s water and freshwater; данные обобщены для наглядной диаграммы.
</a:t>
            </a:r>
            <a:endParaRPr lang="en-US" sz="72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пресная вода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для человека пресная вода — лишь малая часть общего запаса, поэтому особенно важно беречь реки и озёра.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запас пресной воды недоступен напрямую, а самые используемые источники составляют совсем небольшую долю.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94" y="1512375"/>
            <a:ext cx="181912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 живых организмах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Растворитель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соли, сахара и многие вещества, поэтому кровь, соки растений и клеточная жидкость могут переносить нужные соединения по всему организму.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воду для роста, движения соков и фотосинтеза. Без достаточной влаги листья вянут, а рост замедляется.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вода участвует в обмене веществ, работе крови и охлаждении тела. Она помогает сохранять внутреннее равновесие при движении и жаре.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для 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влажность определяет, какие виды могут жить на территории. Там, где воды мало, меньше растений, насекомых и птиц, а экосистема становится беднее.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меняет воду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воздух, тем быстрее вода переходит в пар. Поэтому в солнечный день лужи исчезают быстрее, чем в прохладную или ветреную погоду.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охлаждается, он уже не удерживает столько влаги. Лишний пар превращается в мелкие капли, из которых возникают туман, роса и облака.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образуются, когда тёплый влажный воздух поднимается вверх и остывает. На большой высоте водяной пар собирается в капли или кристаллы льда.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зависят от температуры и движения воздуха. Если облака переохлаждаются или насыщаются влагой, вода возвращается на землю дождём, снегом или градом.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водным ресурсам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начинается там, где в воду попадают сточные воды, пластик и бытовой мусор. Из-за этого ухудшается качество воды и страдают рыбы, птицы и люди.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Эвтрофикация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в полях и стоках вызывает бурный рост водорослей. Вода теряет кислород, и многие водные организмы не могут выжить.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Нехватка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вода расходуется быстрее, чем пополняется. Это создаёт дефицит для городов, сельского хозяйства и природных экосистем.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Таяние льдов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льдов уменьшает природные запасы пресной воды и меняет режим рек. В одних местах воды становится меньше летом, в других усиливаются риски наводнений.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водных объектов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водный объект выполняет свою особую работу в природе и помогает поддерживать водный баланс.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воду, озёра и болота её удерживают и очищают, а подземные воды и ледники служат долгосрочными запасами.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природоведения.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каждый день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кран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кран во время чистки зубов и умывания, если вода не нужна постоянно. Такой простой шаг каждый день экономит заметный объём воды дома и в школе.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воду повторно, если это безопасно: например, для полива комнатных растений или клумб. Это уменьшает расход и помогает привычке бережного отношения к ресурсу.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Устраняйте протечки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исправностью кранов и труб: даже небольшая течь приводит к потерям. Своевременный ремонт сохраняет воду и снижает лишние затраты.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бросайте мусор в водоёмы и не сливайте в них лишние вещества. Чистая река или озеро сохраняют жизнь рыбам, растениям и птицам.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ресурс, который нужно беречь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непрерывно движется между океанами, льдами, почвой, воздухом и живыми организмами. Её запасы ограничены, поэтому чистая вода требует внимания, экономии и уважения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2026-07-26T17:00:40Z</dcterms:created>
  <dcterms:modified xsi:type="dcterms:W3CDTF">2026-07-26T17:00:40Z</dcterms:modified>
</cp:coreProperties>
</file>