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связывает слово, тишину и ожидание: как его слышат в тексте?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в литературе: звук, образ, смысл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слово «благовест»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«Благовест» связано с «благой вестью» — радостным, важным известием. В церковной традиции так называют размеренный звон одного большого колокола перед богослужением. В литературе это образ покоя, надежды и духовного пробуждения.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относится к книжной и церковной лексике. В нём слышатся корни, связанные с добром и сообщением: «благо» и «весть». Поэтому слово звучит торжественно.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и однокоренные слова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благовест сразу создаёт высокий оттенок. Он не просто называет звук, а подсказывает: сейчас произойдёт что-то значительное и важное для людей.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благовест отличается от нейтральных слов вроде «звон» или «сигнал». Здесь важна не только передача информации, но и радостное ожидание, духовный подъём и внутреннее внимание.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храма к родному пространству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колокол связывают с храмом, родным городом, праздником и исторической памятью. Поэтому в литературе колокольный звон часто становится «звуком места», которое человек узнаёт сердцем.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как литературный образ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как знак памяти и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используют колокольный звон как образ родины, совести, ожидания перемен или воспоминания о прошлом. Чтобы это было понятно читателю, особенно выразительны детали: колокольня, большой колокол и церковный двор.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— это медленные одиночные удары одного большого колокола. Звучание получается низким, глубоким и протяжным, потому что главный «голос» принадлежит одному колоколу.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благовест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ударами остаются паузы. Именно они делают звон спокойным и размеренным: у читателя появляется ощущение тишины и времени, которое не торопит, а собирает внимание.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тексте благовест часто передаёт сосредоточенность и ожидание важного события. Звук будто «настраивает» героя: ещё не произошло главное, но оно уже близко.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зачем звучит благовест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в церковной традиции: время богослужения → звон → призыв → служба.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Благовест, трезвон, перезвон: в чём разница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— один колокол и спокойный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 одиночные удары одного большого колокола. Ритм ровный и неторопливый, поэтому в литературе благовест чаще связывают с тишиной, ожиданием и внутренней собранностью.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Трезвон — несколько колоколов, праздничность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Трезвон звучит ярче: в нём участвуют несколько колоколов, а ритм становится торжественным. В художественных сценах такой звон поддерживает настроение праздника, радости и торжества.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Перезвон — поочерёдное звучание колоколов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Перезвон строится как последовательность по колоколам. Порядок ударов задаёт особый рисунок звука, поэтому у читателя возникает чувство сосредоточенного церковного действия.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697795"/>
            <a:ext cx="3287100" cy="13654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колокольного звона в культуре и литературе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 число колоколов и ритм помогают писателю передать смысл и настроение сцены.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звучанию можно догадаться, какое событие происходит: спокойный призыв сменяется праздником, церковным порядком или тревожным предупреждением.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культурных и литературных представлений о звоне (без привязки к точным уставным регламентам).
</a:t>
            </a:r>
            <a:endParaRPr lang="en-US" sz="5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в истории Руси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христианством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пришли на Русь вместе с христианством и постепенно вошли в городскую и монастырскую жизнь. Звон стал частью повседневных примет церковного времени.
</a:t>
            </a:r>
            <a:endParaRPr lang="en-US" sz="1359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XI–XII веков колокольный звон помогал людям узнавать о начале службы, празднике или важном событии. В тишине улиц звук выполнял роль понятного ориентира.
</a:t>
            </a:r>
            <a:endParaRPr lang="en-US" sz="1341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Колокольня как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старинном городе колокольня заметно выделялась. Её звон слышали далеко за пределами храма, поэтому благовест связывал людей и «делал» время общим.
</a:t>
            </a:r>
            <a:endParaRPr lang="en-US" sz="13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благовест в текстах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работает как «настройка» сцены: он помогает читателю почувствовать внутреннее состояние героя до того, как появятся события.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устойчиво связывает звук с духовным переживанием: чаще всего возникают спокойствие и торжественность, а рядом — надежда, память и призыв к молитве.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ассоциации в школьной литературной интерпретации; доли диаграммы условные, чтобы показать состав чувств.
</a:t>
            </a:r>
            <a:endParaRPr lang="en-US" sz="5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колокольный звон появляется в описаниях утра, праздника, дороги, деревни, монастыря и старого города. Образ помогает «услышать» происходящее и настроиться на событие.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в поэзии и прозе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благовест стоит в тексте перед переломным моментом: после тишины он будто открывает путь к разговору, молитве или встрече. Отсюда — усиление важности мгновения.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используют благовест как знак родной культуры и духовной жизни: звук напоминает о том, что мир устроен не только по делам, но и по смыслу, который ощущается сердцем.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звонка связывает героя с исторической памятью: читатель чувствует непрерывность времени — как будто прошлое рядом и тоже «участвует» в сегодняшней сцене.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зарисовки для иллюстраций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двор перед храмом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тихо отражает небо, а за изгибом берега видна старинная колокольня. Один большой колокол словно отвечает тишине: его «слышит» не только герой, но и весь двор. Звон становится частью пейзажа, как свет и вода.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площадь и дальний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лежит ровным слоем, улица пустеет, и только колокольня на краю старого города выделяется на фоне морозного неба. В воображении слышен размеренный благовест: он доносится издалека и будто связывает всех, кто дома.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на дороге к монастырю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повороте тропы виднеется монастырский двор, белеет каменная стена, а рядом — поле. Человек идёт медленно, прислушивается, и звон помогает ему собраться: значит, впереди важное событие. Образ действует сразу и зрением, и слухом.
</a:t>
            </a:r>
            <a:endParaRPr lang="en-US" sz="10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колокольный звон часто становится символом порядка и внутренней собранности. Он помогает автору показать, как человек меняется, прислушиваясь к «тихому» призыву.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используют образ благовеста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помогает передать настроение без длинных объяснений: один звук может подсказать, что впереди ожидание, тревожное затишье, радостный праздник или духовное пробуждение.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делает сцену точнее по времени и месту: читатель лучше ощущает атмосферу, потому что благовест связывает действие с традицией и памятью, а не только с текущими событиями.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звучание связано с впечатлением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тексте благовест воспринимают не «как громкость», а как рисунок: чем ровнее и глубже тон, тем естественнее возникает чувство тишины и сосредоточенности.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паузы между ударами усиливают ожидание: читатель как будто замедляет дыхание вместе с героями и яснее чувствует важность предстоящего момента.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литературно-образных наблюдений по описанию благовеста (качественные характеристики, без измеримых аудиоданных).
</a:t>
            </a:r>
            <a:endParaRPr lang="en-US" sz="5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в русской культуре нередко связан с родной землёй: деревней, старым городом, народной памятью. Благовест становится знаком знакомого пространства и понятного уклада.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и тема Родины в литературе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помогает представить конкретные места: храм на холме, широкую площадь, тихое утро, далёкий отклик над полями. Так читатель «узнаёт» родину глазами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благовест звучит в тексте, личное переживание героя связывается с общим историческим опытом. Поэтому важны не только слова, но и ощущение непрерывности времени.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часто рождается из контраста: привычная тишина повседневности сменяется величавым призывом. Благовест словно соединяет дом, прошлое и будущее в одном мгновении.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2655" y="2070000"/>
            <a:ext cx="4251789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«благовест» в разных контекстах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смыслов слова «благовест» в церковной сфере, литературе и разговоре о культуре.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сохраняет церковное значение и одновременно работает как художественный образ: его оттенок зависит от того, что главное для автора — служба, настроение или культурная память.
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Учебно-справочное обобщение по словоупотреблению «благовест» в религиозной и литературной речи (без привязки к конкретным цитатам).
</a:t>
            </a:r>
            <a:endParaRPr lang="en-US" sz="5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слово «благовест» встречается редко, а в литературе и исторических текстах — чаще. Причина в его высоком стиле и культурной окраске, связанной с храмовой традицией.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в повседневной речи и в книге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важно замечать, что такое слово создаёт особую атмосферу: читатель переносится в мир старинной Руси, где тишина перед событием имеет внутренний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полезно анализировать, почему автор выбирает именно этот термин: он не просто обозначает звук, а помогает понять, как персонаж воспринимает происходящее и время вокруг него.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благовеста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благовест звучит в действующих храмах и монастырях, а также на больших церковных праздниках. Он остаётся частью общей традиции и помогает людям настроиться на молитву и торжественный момент.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местах колокола управляют вручную, в других используют механические устройства. Современная сцена — колокольня, звонарь и город рядом с храмом — подчёркивает, что образ живёт и сейчас.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 в себе образ благовеста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образ работает там, где соединяются звук и культурная память: читатель улавливает настроение, даже если в тексте нет прямых объяснений.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смысла приходятся на звук и родную культуру, а вера, история и память поддерживают общий тон. Поэтому благовест одновременно информирует и создаёт атмосферу.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качественное распределение смысловых компонентов по описанию образа в литературном анализе (без численных измерений).
</a:t>
            </a:r>
            <a:endParaRPr lang="en-US" sz="5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благовест важен для урока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Благовест соединяет церковную традицию, историю России и художественный образ: в литературе он помогает передать тишину, ожидание, радость, память и чувство родной культуры как единое настроение.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2026-05-15T06:03:39Z</dcterms:created>
  <dcterms:modified xsi:type="dcterms:W3CDTF">2026-05-15T06:03:39Z</dcterms:modified>
</cp:coreProperties>
</file>