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Батюшков: поэт перехода к новой русской литературе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обновил русское слово и подготовил появление Пушкина.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между старой и новой поэзией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жил на переломе эпох: от строгих правил XVIII века к живой, личной лирике XIX века. Его стихи сделали русскую поэзию мягче, музыкальнее и ближе к внутреннему миру человека.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Батюшков родился в 1787 году в Вологде в дворянской семье. Детство он провёл в имении Даниловское, где рано полюбил чтение и спокойную домашнюю жизнь.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получил хорошее домашнее образование, рано освоил иностранные языки. Учёба развила его вкус к точному слову, истории и литературе разных стран.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его особенно привлекали античность и поэзия. Эти интересы позже помогли ему создать стихи, где простота соединяется с культурной глубиной.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впечатления и круг чтения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Батюшков читал французских и итальянских авторов, а также античных писателей. Эти книги научили его ценить ясность, изящество и стройность выражения.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уже заметны лёгкость, музыкальность и стремление к гармонии. Его поэтический голос складывался как спокойный и точный, без лишней пышности и тяжёлых оборотов.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Отечественная война 1812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службы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поступил на военную службу и увидел жизнь армии изнутри. Это расширило его представление о долге, опасности и человеческой стойкости.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стала важным переломом. После неё тема войны в его поэзии всё чаще соседствует с мечтой о тишине, доме и дружбе.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против Наполеона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принесли ему опыт тревоги и потерь. В стихах усилились память о погибших и ощущение хрупкости мирного существования.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покоя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говоря о сражениях, Батюшков не забывал о простом человеческом счастье. Для него особенно ценными становились уют, верность и мирная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Батюшкова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жизненные события постепенно вели его к зрелой поэзии и затем к вынужденному молчанию.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видно: наиболее плодотворные годы пришлись на время после военного опыта, а затем творчество резко прервалось.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К. Н. Батюшкова: 1787, 1800-е, 1807–1815, 1812, 1817–1821, после 1822.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круг и влияние на современников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был связан с Н. М. Карамзиным и В. А. Жуковским. Их объединяло стремление сделать литературу живой, естественной и более близкой к человеческому чувству.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участвовал в круге «Арзамас», где ценили остроумие и свободу от старой вычурности. В таком общении особенно важно было точное и свободное слово.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помог укрепить в русской лирике мягкую интонацию, личный тон и внимание к тонким переживаниям. Его стихи стали примером новой, более камерной поэзии.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его влияние на Пушкина. У Батюшкова будущий поэт учился лёгкости стиха, ясности выражения и умению говорить о чувствах без громких фраз.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Батюшкова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Батюшкова легко звучат и хорошо запоминаются. В них чувствуется плавный ритм, ясный порядок слов и точные эпитеты, которые делают образ особенно выразительным.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без тяжёлых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избегал слишком книжных и тяжёлых выражений. Он стремился писать так, будто говорит с читателем спокойно и просто, но при этом очень точно и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Батюшкова и их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его стихах личные чувства соединяются с размышлением о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личное переживание часто становится поводом для более широких мыслей о судьбе, времени и человеческой памяти.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К. Н. Батюшкова.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«Мои пенаты» и образ дома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«Моих пенатах» дом показан как тихое место, где можно читать, работать и спокойно общаться с друзьями. Здесь нет суеты и лишнего блеска.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ценит простую, размеренную жизнь выше светской славы. Для него важнее внутренний покой, свобода мысли и тепло близкого круга людей.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стало одним из самых известных произведений Батюшкова. В нём особенно ясно видно, как он умеет соединять личное чувство с красивой и точной поэтической формой.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дружбы, любви и личного чувства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Батюшкова дружба — это не просто слово, а проверка верности, участия и душевной близости. В его стихах она звучит спокойно и тепло, без громких обещаний и торжественных жестов.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поэта обычно передаётся не прямым признанием, а тонкой интонацией, намёком и точной деталью. Именно сдержанность делает такие стихи особенно искренними и запоминающимися.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умеет говорить о близком человеке просто и доверительно. Его лирический герой ценит не внешнюю эффектность, а живую человеческую связь, которая поддерживает в радости и в трудные минуты.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 стихах появляется грусть, она не разрушает чувство, а делает его глубже. Поэтому его лирика о любви и дружбе воспринимается как очень личная и человеческая.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Батюшкова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лирики Батюшкова: от жизненного впечатления к личному чувству и далее к философскому обобщению.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 европейские образы в его поэзии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 как язык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часто обращается к Греции и Риму, потому что античные образы помогают ему говорить о красоте, гармонии и достоинстве. Музы, Пенаты и древние герои делают стих торжественным, но не тяжёлым.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море и путь странника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нередко возникают море, виноградники и дороги южных стран. Эти детали создают ощущение свободного движения и напоминают о европейской культуре, где поэт видит источник изящества и ясности.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и тема человеческой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Одиссея у Батюшкова связан не только с приключением, но и с долгим возвращением домой. Через древний сюжет поэт размышляет о времени, памяти и непростой дороге человека к покою.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трагическому финалу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1820-х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Батюшкова усиливается тяжёлое психическое заболевание. Оно постепенно мешает ему работать и делает литературное творчество почти невозможным.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1820-е—1830-е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живёт уединённо и всё больше нуждается в заботе близких. Его жизнь проходит вдали от литературного круга и общественной деятельности.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1855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умирает после долгого периода болезни. Его судьба остаётся одной из самых трагических в русской поэзии XIX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и Пушкин: сходство и различия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Батюшков подготовил путь для поэзии Пушкина и чем их художественные миры всё же отличаются.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ценили естественность речи, но Батюшков чаще сосредоточен на тихом личном чувстве, а Пушкин расширяет лирику до более широких исторических и философских тем.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поэтики Батюшкова и Пушкина по материалам школьного курса литературы
</a:t>
            </a:r>
            <a:endParaRPr lang="en-US" sz="8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Батюшкова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Батюшкова личные чувства тесно связаны с размышлением о жизни и её утрате.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поэта строится вокруг личного опыта, а война и память усиливают мотив утраченного покоя.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ключевых мотивов по стихотворениям Батюшкова, используемых в школьном обзоре творчества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Батюшков важен для школьного изучения литературы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новой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помогает увидеть, как русская литература уходила от старой риторики к более живой и естественной речи. На его примере хорошо заметно обновление стихотворного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замечать в поэзии не только события, но и переживания человека. Это делает чтение понятным и близким школьникам, даже если речь идёт о далёком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точного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очень внимательно относился к звучанию и смыслу каждого слова. Благодаря этому его стихи легко читать вслух, а их музыкальность сразу слышна.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соединяет культурное наследие XVIII века и поэзию пушкинского времени. Поэтому его творчество важно как этап литературного развития, а не только как набор отдельных стихов.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Батюшкова вспоминали как тонкого лирика и одного из предшественников Пушкина. Его ценили за гармонию стиха, ясность мысли и умение говорить о чувствах без лишнего пафоса.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и учебных программах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имя Батюшкова сохраняется в школьных курсах, литературных исследованиях и музейных экспозициях. Его поэзия помогает читателям увидеть, как формировалась новая русская лирика.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небольшом объёме наследия Батюшков сумел сильно повлиять на развитие лирики. Его стихи ценят за музыкальность, ясность и редкую душевную тонкость.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обзор литературного наследия К. Н. Батюшкова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десятилетия активной творческой работы определили заметное влияние Батюшкова на русскую поэзию.
</a:t>
            </a:r>
            <a:endParaRPr lang="en-US" sz="2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Батюшков как поэт переходной эпохи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стал важным звеном между поэзией XVIII века и пушкинским временем. Он сделал русскую лирику более личной, музыкальной и точной, а его стихи до сих пор учат вниманию к слову и чувству.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2026-05-23T03:38:21Z</dcterms:created>
  <dcterms:modified xsi:type="dcterms:W3CDTF">2026-05-23T03:38:21Z</dcterms:modified>
</cp:coreProperties>
</file>