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с буквами ж, ш, ч, щ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жи, ши, ча, ща, чу, щу без ошибок.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эти сочетания во 2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 такие сочетания встречаются почти в каждом втором слове о школе, семье, природе и играх. Если помнить правила для ж, ш, ч и щ, писать становится проще, а ошибок в тетради — заметно меньше.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25492"/>
            <a:ext cx="342803" cy="274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10257"/>
            <a:ext cx="342803" cy="3047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7984" y="1992620"/>
            <a:ext cx="254991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 пишется 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сочетании жи после буквы ж всегда ставится и. Так пишутся слова жираф, жизнь, ужин и жильё, поэтому букву ы здесь выбирать нельзя.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и узнаём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жи часто встречается в книгах, заданиях и подписях к картинкам. Чем быстрее ребёнок замечает его глазами, тем увереннее он читает и пишет слово правильно.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путаем с 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 в обычных словах не пишется ы. Это правило особенно полезно в упражнениях, где нужно быстро выбрать правильную букву и не исправлять слово потом.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подсказка для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слове слышится звук ж, вспоминаем простую подсказку: жи. Такой короткий ориентир помогает не растеряться даже тогда, когда слово встретилось впервые.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сочетания жи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ши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буквы ш всегда пишется и: ши. Поэтому слова шина, шишка, мыши и шило выглядят именно так, а не с буквой 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быстро узнавать знакомые слова в тексте. Когда школьник видит сочетание ши, он уже не сомневается и выбирает нужную букву спокойно.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проговаривать слово медленно и замечать сочетание. Так буквы запоминаются лучше, а письмо становится аккуратным и уверенным.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Услышать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произносит слово и замечает звук после ч или щ. Это помогает понять, что здесь нужно искать сочетание ча или ща.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Вспомнить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вспоминается простая подсказка: после ч и щ пишется а. Поэтому в словах чай, чашка, дача и роща нужна именно эта буква.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Записать без 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буквы слово записывается в тетрадь. Важно не подменять а буквой я, чтобы запись была правильной и сразу понятной для чтения.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писать ча и ща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чу и щу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сочетаниях чу и щу после букв ч и щ пишется у. Так правильно пишутся слова чудо, чучело, щука и щупать, без буквы 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связаны с природой, сказками и интересными предметами. Поэтому они легко запоминаются: щука, чудо, чучело звучат ярко и даже немного смешно.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школьник сомневается, полезно вспомнить короткую подсказку: чу, щу. Она помогает быстро выбрать нужную букву и не ошибиться в тетради.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нужную букву в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проверить написание сочетаний жи, ши, ча, ща, чу и щу.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937" y="2105694"/>
            <a:ext cx="517045" cy="4136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64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3421" y="2057985"/>
            <a:ext cx="445422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278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Дружить и шина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дружить и шина школьник тренируется замечать нужное сочетание без спешки. Такие примеры хорошо подходят для чтения вслух и коротких упражнений.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 и жила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живот и жила часто встречаются в учебниках и рассказах. В них легко увидеть жи, поэтому правило запоминается через знакомые и простые примеры.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Шило и мыши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шило и мыши помогают увидеть ши в разных местах слова. Чем чаще ребёнок встречает такие примеры, тем увереннее он пишет их без ошибок.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по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не только читать, но и записывать такие слова самостоятельно. Тогда правило остаётся в памяти надолго, а буква и выбирается почти автоматически.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 и ши в обычных словах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 с длинной шеей
</a:t>
            </a:r>
            <a:pPr algn="l" indent="0" marL="0">
              <a:lnSpc>
                <a:spcPct val="100000"/>
              </a:lnSpc>
              <a:buNone/>
            </a:pPr>
            <a:r>
              <a:rPr lang="en-US" sz="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 — высокий и заметный, поэтому его легко представить рядом с сочетанием жи. Ребёнок вспоминает слово жираф и быстро выбирает букву и. Такая картинка помогает не перепутать ж и ы.
</a:t>
            </a:r>
            <a:endParaRPr lang="en-US" sz="100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Шишка, шина и шипы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Шишка, шина и шило — отличные помощники для сочетания ши. Эти предметы легко нарисовать и запомнить, а буква и сразу становится знакомой. Весёлая картинка работает лучше длинного объяснения.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Лыжи на зимней прогулке
</a:t>
            </a:r>
            <a:pPr algn="l" indent="0" marL="0">
              <a:lnSpc>
                <a:spcPct val="100000"/>
              </a:lnSpc>
              <a:buNone/>
            </a:pPr>
            <a:r>
              <a:rPr lang="en-US" sz="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Лыжи напоминают, что в слове после ж тоже пишется и. Если ребёнок видит лыжи на картинке или в книге, правило оживает и вспоминается быстрее. Письмо становится спокойнее и увереннее.
</a:t>
            </a:r>
            <a:endParaRPr lang="en-US" sz="1023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Ж, Ш и картинки-помощники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1992620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10257"/>
            <a:ext cx="342803" cy="3047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4078" y="2010257"/>
            <a:ext cx="342803" cy="304714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и чашка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дети встречают дома, на уроке и в загадках. В них легко запомнить сочетания ча и ща, потому что буква а стоит именно после ч и щ.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Дача и роща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дача и роща часто попадаются в рассказах о природе и отдыхе. Они помогают увидеть, что после ч и щ пишется а, а не я.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Щавель на грядке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Щавель — слово, которое можно встретить в природе, в тексте или в задании. Оно хорошо показывает сочетание ща и помогает запомнить правило без лишних трудностей.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в сказке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часто становится героем историй и картинок для детей. Такое знакомое слово помогает быстро вспомнить, что после щ нужно писать а, если слышится ща.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ча и ща в жизни школьника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937" y="2082714"/>
            <a:ext cx="517045" cy="459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6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0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1094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 в реке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«щука» часто встречается в рассказах о природе и в сказках. Оно показывает, что после щ пишется у, а не ю, и слово читается правильно.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в сказке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«чудо» легко запоминается, потому что звучит ярко и радостно. В нём слышится сочетание чу, которое помогает сразу вспомнить нужную букву у после ч.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Чучело на огороде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«Чучело» — ещё один полезный пример для урока. Такое слово помогает детям заметить сочетание чу и не перепутать его с похожими, но неправильными вариантами.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Щупать руками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«щупать» напоминает, что после щ пишется у. Это удобный пример для запоминания: слово связано с движением, предметами и простым действием, знакомым каждому школьнику.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чу и щу в сказках и природе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слова перед записью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действовать шаг за шагом, чтобы выбрать правильную гласную после букв ж, ш, ч и щ.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связаны с выбором между и, а, у, я и ю.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орфографии для начальной школы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лишних букв в записи, тем легче читать и проверять слово. Это помогает не делать смешные, но неверные ошибки.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27" y="1752418"/>
            <a:ext cx="1700255" cy="17498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9423" y="1752418"/>
            <a:ext cx="1700255" cy="174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69" y="1752418"/>
            <a:ext cx="1700255" cy="174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0088" y="1752418"/>
            <a:ext cx="1700255" cy="174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84513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 с длинной шеей
</a:t>
            </a:r>
            <a:pPr algn="l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 удобно помогает запомнить сочетание жи. У него длинная шея, и образ сразу бросается в глаза. Когда ребёнок вспоминает жирафа, ему проще написать слово без лишней буквы и не перепутать правило.
</a:t>
            </a:r>
            <a:endParaRPr lang="en-US" sz="868" dirty="0"/>
          </a:p>
        </p:txBody>
      </p:sp>
      <p:sp>
        <p:nvSpPr>
          <p:cNvPr id="11" name="Text 2"/>
          <p:cNvSpPr txBox="1"/>
          <p:nvPr/>
        </p:nvSpPr>
        <p:spPr>
          <a:xfrm>
            <a:off x="2471410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Шишка в ладони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Шишка — простой и знакомый предмет из парка или леса. Она напоминает о сочетании ши. Яркая картинка особенно хорошо работает, если ребёнок видел шишки на прогулке или собирал их вместе с родителями.
</a:t>
            </a:r>
            <a:endParaRPr lang="en-US" sz="839" dirty="0"/>
          </a:p>
        </p:txBody>
      </p:sp>
      <p:sp>
        <p:nvSpPr>
          <p:cNvPr id="12" name="Text 3"/>
          <p:cNvSpPr txBox="1"/>
          <p:nvPr/>
        </p:nvSpPr>
        <p:spPr>
          <a:xfrm>
            <a:off x="4573055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Чашка на столе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Чашка связывается с сочетанием ча и часто встречается дома на кухне. Такой образ помогает быстро вспомнить нужную букву а. Когда слово связано с обычной вещью, правило запоминается спокойнее и надёжнее.
</a:t>
            </a:r>
            <a:endParaRPr lang="en-US" sz="839" dirty="0"/>
          </a:p>
        </p:txBody>
      </p:sp>
      <p:sp>
        <p:nvSpPr>
          <p:cNvPr id="13" name="Text 4"/>
          <p:cNvSpPr txBox="1"/>
          <p:nvPr/>
        </p:nvSpPr>
        <p:spPr>
          <a:xfrm>
            <a:off x="6682075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 из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72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 легко появляется в сказках и рассказах о реке. Этот образ помогает запомнить щу и не писать ю вместо у. Если представить блестящую рыбку, нужное сочетание вспоминается почти мгновенно.
</a:t>
            </a:r>
            <a:endParaRPr lang="en-US" sz="871" dirty="0"/>
          </a:p>
        </p:txBody>
      </p:sp>
      <p:sp>
        <p:nvSpPr>
          <p:cNvPr id="14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для запоминания правил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написать «жыраф» или «шышка», сразу видно, что выбрана не та гласная. После ж и ш в этих словах должна быть и, а не 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Забавные ошибки, которых лучше избегать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вроде «чяй» и «щюка» тоже встречаются у начинающих учеников. Но после ч и щ нужно писать а или у, поэтому я и ю здесь не подходят.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смешные записи полезно замечать не для шутки, а для проверки. Чем внимательнее ребёнок сравнивает слово с правилом, тем быстрее он запоминает верный вариант.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сочетание делает слово красивым и понятным. Тогда текст легко читать, а тетрадь выглядит аккуратно, как будто буквы сами встали на свои места.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на слух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учитель или взрослый называет слова: жираф, шина, чашка, чудо. Ребёнок слушает и определяет, какое сочетание спряталось в слове: жи, ши, ча или чу.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усложнить упражнение и добавить слова щавель, мыши, щука. Здесь важно не спешить, а вслух назвать нужное сочетание и объяснить, почему выбрана именно эта буква.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повторять такую игру несколько раз, слух становится внимательнее, а память — крепче. Школьник быстрее замечает знакомые сочетания в чтении и увереннее пишет их без подсказки.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безошибочного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проверить слово до записи и выбрать нужную гласную после букв ж, ш, ч и щ.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эти сочетания каждый день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425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дома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слышит слова «чашка», «шина», «жираф» и «мыши». Такие привычные примеры встречаются уже с самого утра и незаметно напоминают о правиле.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7975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появляются слова «чудо», «щавель», «роща» и «чучело». Учитель предлагает читать, списывать и находить нужное сочетание, чтобы писать без ошибок.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23800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и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и в книгах встречаются слова о природе, животных и предметах. Здесь особенно заметны жи, ши, ча, ща, чу и щу, потому что они окружают ребёнка повсюду.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172925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записью в тетрадь школьник снова вспоминает правило и сверяет слово. Так чтение, письмо и повторение помогают друг другу, а ошибка быстро исчезает.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может быть очень простой: «Жи — жираф, Ши — шишка». Когда картинка яркая и знакомая, ребёнок быстрее находит нужную букву и увереннее пишет слово.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лучше добавить пары «Ча — чашка» и «Щу — щука». Такие образы легко представить дома или в книге, поэтому правило запоминается почти как весёлая песенка.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памятка для запоминания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ж, ш, ч, щ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простое: после ж и ш пишется и, а после ч и щ — а или у. Если вспоминать знакомые слова и проверять их по правилу, ошибок станет гораздо меньше.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2026-05-21T20:55:38Z</dcterms:created>
  <dcterms:modified xsi:type="dcterms:W3CDTF">2026-05-21T20:55:38Z</dcterms:modified>
</cp:coreProperties>
</file>