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живых организмов в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поддерживают жизнь и устойчивость экосистем Земли.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 основа биосферы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разных видов — от бактерий до животных — формируют сложные экосистемы. Они появились около 3,5 миллиардов лет назад, создав фундамент для существования всех организмов на планете.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155"/>
            <a:ext cx="1498500" cy="14809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9988" y="1510155"/>
            <a:ext cx="1498500" cy="1480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2788" y="1510155"/>
            <a:ext cx="1498500" cy="1480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5600" y="1510155"/>
            <a:ext cx="1498500" cy="14809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80250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питательные вещества через фотосинтез. Их клетки содержат хлоропласты, благодаря которым они превращают солнечный свет в энергию.
</a:t>
            </a:r>
            <a:endParaRPr lang="en-US" sz="880" dirty="0"/>
          </a:p>
        </p:txBody>
      </p:sp>
      <p:sp>
        <p:nvSpPr>
          <p:cNvPr id="14" name="Text 3"/>
          <p:cNvSpPr txBox="1"/>
          <p:nvPr/>
        </p:nvSpPr>
        <p:spPr>
          <a:xfrm>
            <a:off x="580251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зелёные фабрики природы
</a:t>
            </a:r>
            <a:endParaRPr lang="en-US" sz="1060" dirty="0"/>
          </a:p>
        </p:txBody>
      </p:sp>
      <p:sp>
        <p:nvSpPr>
          <p:cNvPr id="15" name="Text 4"/>
          <p:cNvSpPr txBox="1"/>
          <p:nvPr/>
        </p:nvSpPr>
        <p:spPr>
          <a:xfrm>
            <a:off x="27309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разнообразны по размеру и образу жизни. Они могут питаться растениями, другими животными или органическими остатками, играя важную роль в пищевых цепях.
</a:t>
            </a:r>
            <a:endParaRPr lang="en-US" sz="809" dirty="0"/>
          </a:p>
        </p:txBody>
      </p:sp>
      <p:sp>
        <p:nvSpPr>
          <p:cNvPr id="16" name="Text 5"/>
          <p:cNvSpPr txBox="1"/>
          <p:nvPr/>
        </p:nvSpPr>
        <p:spPr>
          <a:xfrm>
            <a:off x="27309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движущая сила экосистем
</a:t>
            </a:r>
            <a:endParaRPr lang="en-US" sz="928" dirty="0"/>
          </a:p>
        </p:txBody>
      </p:sp>
      <p:sp>
        <p:nvSpPr>
          <p:cNvPr id="17" name="Text 6"/>
          <p:cNvSpPr txBox="1"/>
          <p:nvPr/>
        </p:nvSpPr>
        <p:spPr>
          <a:xfrm>
            <a:off x="48937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организмы разлагают мёртвую органику, возвращая питательные вещества в почву. Их тело состоит из нитей — гиф, образующих мицелий.
</a:t>
            </a:r>
            <a:endParaRPr lang="en-US" sz="897" dirty="0"/>
          </a:p>
        </p:txBody>
      </p:sp>
      <p:sp>
        <p:nvSpPr>
          <p:cNvPr id="18" name="Text 7"/>
          <p:cNvSpPr txBox="1"/>
          <p:nvPr/>
        </p:nvSpPr>
        <p:spPr>
          <a:xfrm>
            <a:off x="48937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мастера разложения
</a:t>
            </a:r>
            <a:endParaRPr lang="en-US" sz="1250" dirty="0"/>
          </a:p>
        </p:txBody>
      </p:sp>
      <p:sp>
        <p:nvSpPr>
          <p:cNvPr id="19" name="Text 8"/>
          <p:cNvSpPr txBox="1"/>
          <p:nvPr/>
        </p:nvSpPr>
        <p:spPr>
          <a:xfrm>
            <a:off x="7056575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важны в биогеохимических циклах, многие из них способны жить в экстремальных условиях. Протисты разнообразны по форме и функциям, некоторые напоминают и растения, и животных.
</a:t>
            </a:r>
            <a:endParaRPr lang="en-US" sz="785" dirty="0"/>
          </a:p>
        </p:txBody>
      </p:sp>
      <p:sp>
        <p:nvSpPr>
          <p:cNvPr id="20" name="Text 9"/>
          <p:cNvSpPr txBox="1"/>
          <p:nvPr/>
        </p:nvSpPr>
        <p:spPr>
          <a:xfrm>
            <a:off x="7056576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протисты — микроскопические жители
</a:t>
            </a:r>
            <a:endParaRPr lang="en-US" sz="917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царства живых организмов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для экосистем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растений обеспечивает кислород и органические вещества, необходимые для жизни всех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укрепляют почву, предотвращая эрозию и сохраняя плодородие земель.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кроны растений создают тень, уменьшая испарение влаги и регулируя микроклимат.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пищей и жильём для множества живых существ, влияя на биоразнообразие экосистем.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животных в природе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контролируют численность растений и других животных, поддерживая баланс в популяциях.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распространяют семена и опыляют растения, способствуя их размножению и росту.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разложении органики, возвращая питательные вещества в почву для следующего цикла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различных организмов в круговорот веществ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живых организмов в природном круговороте веществ показывает вклад каждого царства для устойчивого развития экосистем.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царство жизненно важно для поддержания баланса и устойчивости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стр. 56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растений солнечная энергия преобразуется в химическую, создавая органические соединения и кислород. Этот процесс — основа питания многих живых организмов.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кислорода на Земле производят растения и водоросли, поддерживая жизнь животных и человека.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двигатель жизни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производства кислорода по типам лесов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и бореальные леса играют ключевую роль в насыщении атмосферы кислородом.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лесные экосистемы одинаково важны для поддержания качества воздуха на планете.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экологических институтов,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163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8087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6787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бактерии: природные разлагатели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мёртвые растения и животные остатки, обеспечивая почву питательными веществами для новых растений.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Минерализация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преобразуют органические соединения в минеральные формы, доступные для поглощения корнями растений.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Разложители предотвращают накопление отходов в природе, сохраняя экологическое равновесие и чистоту.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множество растений, обеспечивая урожай фруктов и овощей. Их деятельность напрямую связана с продовольственной безопасностью человека.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— главные опылители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участвуют в опылении цветов, способствуя разнообразию растений и поддержанию экосистем сельских и городских территорий.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бабочек в экосистемах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мелкие насекомые также опыляют растения, увеличивая их шанс размножения и поддерживая биоразнообразие в природе.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другие опылители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Опыляющие насекомые и их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цепи: как связаны организмы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строятся из последовательных звеньев: растения — производители, травоядные и хищники — потребители, грибы и бактерии — разлагатели, обеспечивая поток энергии и веществ.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звено зависит от предыдущего: растения создают пищу, животные потребляют её, а разлагатели возвращают питательные вещества в почву, замыкая цикл в экосистеме.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одной из звеньев цепи может привести к дисбалансу всей экосистемы, снижению численности видов и ухудшению условий для жизни других организмов.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пищевой цепи и круговорота веществ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школьный учебник биологии, раздел о пищевых цепях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роль разнообразия видов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обитает в своей экологической нише, выполняя определённые задачи, как доставка семян или улучшение почвы, что способствует стабильности экосистем.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 увеличивает устойчивость природы к климатическим изменениям, защищая её от вредного воздействия чужеродных организмов и стрессовых факторов.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взаимосвязанных видов сохраняет баланс процессов, таких как опыление, разложение и регуляция численности, поддерживая жизнь в экосистеме.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белка распространяет семена деревьев, повышая их распространение, а дождевой червь улучшает структуру и плодородие почвы, способствуя росту растений.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Водоросли, особенно в океанах, создают почти половину кислорода планеты. Эти организмы выполняют фотосинтез, поддерживая атмосферу и жизнь в воде и на суше.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производстве кислорода
</a:t>
            </a:r>
            <a:endParaRPr lang="en-US" sz="1356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контролируют численность мелких организмов, предотвращая чрезмерное размножение и сохраняя экологический баланс в водоёмах, обеспечивая стабильность экосистем.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как регуляторы водных сообществ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фильтруют воду, удаляя микроорганизмы и загрязнения. Этот естественный процесс помогает сохранять качество воды и здоровье водных обитателей.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 очистка водоёмов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водных организмов для экосистем
</a:t>
            </a:r>
            <a:endParaRPr lang="en-US" sz="3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и формирование почвы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укрепляют почву, предотвращая вымывание и эрозию, что сохраняет плодородие и структуру грунта для устойчивого роста растений.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такие как дождевые черви, перекапывают почву, улучшая её аэрирование и способствуя проникновению воды и питательных веществ к корням растений.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органические остатки, возвращая в почву необходимые минералы, что обеспечивает плодородие и поддерживает жизнедеятельность других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насекомых в животном мире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играют ключевую роль в опылении, разложении и как пища для многих животных, поддерживая разнообразие и устойчивость природных 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насекомых способствует экологическому равновесию, обеспечивая устойчивость к изменениям и поддержание биологических процессов.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Энциклопедия природы,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взаимосвязь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зависят от живых организмов для питания, лекарств и материалов, получая от природы ресурсы, необходимые для здоровья и развития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природного баланса ведёт к утрате ресурсов и ухудшению жизни, поэтому важно бережно относиться к окружающей среде и её обитателям.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исчезновения видов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видов нарушает пищевые цепи, приводя к дисбалансу и ухудшению условий для остальных организмов в экосистеме.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плодородия почв связано с отсутствием ключевых разлагателей, что затрудняет восстановление и питание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численности опылителей ведёт к снижению урожайности и сокращению разнообразия цветковых растений.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исчезновение трески, что вызвало изменения баланса морских экосистем у североевропейского побережья.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защищают редкие виды и их местообитания, сохраняя природную среду от разрушения и обеспечивая долгосрочное выживание видов.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
</a:t>
            </a:r>
            <a:endParaRPr lang="en-US" sz="798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населения важности сохранения природы способствует формированию ответственного отношения к окружающей среде и активному участию в её защите.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экологического просвещения
</a:t>
            </a:r>
            <a:endParaRPr lang="en-US" sz="894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охотой, вырубкой лесов и загрязнением снижает угрозы для биоразнообразия и помогает поддерживать экологическое равновесие.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природоохранных правил
</a:t>
            </a:r>
            <a:endParaRPr lang="en-US" sz="941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сохранения биологического разнообразия
</a:t>
            </a:r>
            <a:endParaRPr lang="en-US" sz="3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необходимость защиты живых организмов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живых существ обеспечивает стабильность природы и качество жизни человека. Каждый должен заботиться о природе, чтобы обеспечить устойчивое будущее для всех.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2026-05-07T10:10:45Z</dcterms:created>
  <dcterms:modified xsi:type="dcterms:W3CDTF">2026-05-07T10:10:45Z</dcterms:modified>
</cp:coreProperties>
</file>