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 городе: как давать направления
</a:t>
            </a:r>
            <a:endParaRPr lang="en-US" sz="3418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давать ясные и удобные указания для ориентации в любой ситуации.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навык дачи направлений важен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часто приходится объяснять дорогу. Умение это делать уверенно помогает быстрее ориентироваться, избегать недоразумений и улучшает навыки общения.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английские термины для маршрутов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left (налево), right (направо) и straight on (прямо) — базис для описания пути. Их надо знать для точного объяснения маршрута.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и места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shop (магазин), park (парк) и stop (остановка) помогают точно указать местоположение и сделать указания понятнее.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элементы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Crossroad (перекрёсток), traffic lights (светофор) и pedestrian crossing (пешеходный переход) важны для безопасного и понятного прохождения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для начала разговора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«Excuse me, can you help me?» — это простой и вежливый способ начать беседу.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«Could you tell me the way to…?» помогает задавать вопрос корректно и повысить шансы на получение ответа.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«Would you mind telling me how to get to…?» выражает уважение и способствует хорошему настрою собеседника.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простота указаний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коротко, максимально конкретно, избегая лишних подробностей, чтобы не запутать слушателя.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общего направления, например, «Go straight», для основы маршрута.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уточнения: «turn left at the pharmacy» — помогает точно ориентироваться на пути.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Заканчивайте указаниями, которые логично завершат маршрут, например, «then right at the school».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118" y="2183062"/>
            <a:ext cx="3087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0614" y="2183062"/>
            <a:ext cx="2572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ориентиры важны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сориентироваться, например, поворот у музея — надёжный ориентир для прохожих.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точки услуг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магазинов в указаниях повышает точность и облегчает запоминание маршрута.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природные объекты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вроде парка визуально заметны и служат понятными ориентирами на пути.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 и перекрёстки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светофоров помогает определить пересечения и безопасные переходы на маршруте.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происходит из-за невнимательности и недостатка практики.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ориентиры и простота изложения уменьшают ошибки и помогают слушателю понять путь быстрее.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Опрошено 200 школьников,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объяснении пути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дозировать информацию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Сообщайте сначала главное направление, не перегружая детали, чтобы не сбить собеседника с толку.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добавляйте уточняющие детали — это улучшит понимание сложных маршрутов.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краткостью и информативностью помогает быстрее запомнить и пройти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структура дачи направлений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указания с описания места, где находится человек — например, «От школьного двора...» Обозначьте ясно отправную точку для ориентации.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конечная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перечислите шаги по порядку с ключевыми ориентирующими элементами и закончите чётким указанием пункта назначения.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базовые слова на русском и английском с примерами употребления в предложениях для ориентирования.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 95% устных указаний и являются основой для понимания маршрутов.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опросы школьников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слова в указаниях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уточнять детали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нужны при сложных маршрутах с большим числом поворотов, чтобы избежать путаницы и обеспечить точное понимание последовательности движений собеседником.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улицы имеют похожие названия или похожие ориентиры, стоит добавить дополнительные характеристики для исключения ошибок в ориентации.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запутанных перекрёстках необходимо добавить чёткие указания, чтобы собеседник не потерялся и корректно выбрал нужное направление.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Контрольное уточнение понимания маршрута после объяснения помогает убедиться, что собеседник правильно усвоил путь и снизить вероятность заблуждений.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маршруты с большим количеством ориентиров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Пешеходам важно указывать яркие и хорошо заметные ориентиры, чтобы пошагово объяснить путь. Такие указания помогают без сложных технических терминов продвигаться к цели безопасно и понятно.
</a:t>
            </a:r>
            <a:endParaRPr lang="en-US" sz="1358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указания с учётом дорожных особенностей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водителей важна информация о съездах, полосах движения и типах перекрёстков. Детальные указания учитывают скорость и правила дорожного движения, облегчая ориентацию в потоке транспорта.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указаний для пешеходов и автомобилистов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 и выражения для устных указаний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«First, go...», «Next, take the...» задают чёткую последовательность действий, помогая собеседнику понять этапы маршрута в логичном порядке.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«Cross...», «After that, turn...», «You’ll see...» вводят пояснения и ориентиры, упрощая визуализацию пути и облегчая запоминание.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выражений делает объяснение понятным и структурированным, способствуя быстрому и правильному восприятию инструкции.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маршрута от школы до музея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движения с ключевыми ориентирами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Указания времени или расстояния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«for five minutes» помогают оценить продолжительность движения, позволяя собеседнику планировать маршрут по времени.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выражений «about 100 meters» даёт представление о расстоянии, что облегчает визуализацию пути и понимание реальных дистанций.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Указания «after three blocks» информируют о количестве пройденных кварталов, упрощая восприятие этапов маршрута и облегчая навигацию.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вопросов связаны с транспортом — это ключевая тема для тех, кто ориентируется в городе впервые.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транспорт и магазины остаются главными ориентирами в городских указаниях, влияя на содержание навигации.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опросы,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вопросы от спрашивающих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 разговора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«Thank you very much!» выражает искреннюю благодарность и проявляет уважение к собеседнику, создавая позитивное впечатление.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«I really appreciate your help!» подчёркивает ценность полученной помощи и укрепляет дружелюбный контакт.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«Thanks a lot!» — более простое, но тёплое завершение диалога, поддерживающее доброжелательный тон.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вежливости в конце устного обмена способствует установлению доверия и готовности помочь в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6200" y="534175"/>
            <a:ext cx="368100" cy="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650" y="1953000"/>
            <a:ext cx="3192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25785"/>
            <a:ext cx="368100" cy="294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современных навигаторов и приложений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обеспечивают голосовые подсказки, позволяющие свободно ориентироваться без необходимости постоянно смотреть на экран.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 отметками маршрутов и ориентирами помогают лучше запомнить путь и контролировать текущее положение.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офлайн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сервисы позволяют загружать карты для использования без интернета, что важно в удалённых районах и при отсутствии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навигации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объяснения маршрутов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существует более 20 вариантов описания пути, различающихся по детализации и стилю. Это помогает адаптировать указания под разные ситуации и потребности собеседника.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 сельская навигация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чаще используются краткие и лаконичные указания, тогда как в сельской местности предпочитают более подробные и описательные направления с яркими ориентирами.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таблички и 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навигационных знаков и табличек помогает быстро сориентироваться. Их дизайн и размещение учитывают особенности местности и удобство восприятия.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Грамотные направления — ключ к успешной навигации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указания на английском языке повышают уверенность, упрощают ориентирование и способствуют взаимопомощи в любой ситуации, что важно для школьников и взрослых.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2026-05-07T02:03:19Z</dcterms:created>
  <dcterms:modified xsi:type="dcterms:W3CDTF">2026-05-07T02:03:19Z</dcterms:modified>
</cp:coreProperties>
</file>