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392068"/>
            <a:ext cx="6115664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геометрические сведения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389672"/>
            <a:ext cx="612000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учит видеть фигуры, их свойства, размеры и взаимное расположение. Это основа для задач 8 класса.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2930013" y="5451988"/>
            <a:ext cx="6400800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начать с самых первых понятий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Измерения земли, строительство и черчение требовали точных описаний. В 8 классе эти идеи становятся базой для треугольников, четырехугольников, площадей и теорем о параллельных прямых. Так геометрия помогает работать с планами, схемами и рисунками.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Точка, прямая и плоскость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обозначает место на поверхности, но не имеет размеров: у нее нет длины, ширины или толщины. Поэтому ее часто используют как «отметку» для дальнейших построений и измерений.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бесконечна в обе стороны и не имеет начала и конца. На рисунках ее изображают линией с отметками (стрелками), чтобы показать, что продолжение не заканчивается.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изображают ровной поверхностью, например листом бумаги, доской или экраном. На плоскости удобно выполнять построения и понимать, как фигуры соотносятся друг с другом.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4398" y="2400298"/>
            <a:ext cx="5192877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объекты и их признаки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объект и то, что для него считается главным свойством. Эти различия помогают выбирать правильный способ решения задач.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объект отличается «границами» и направлением: поэтому в одной задаче нужен отрезок, а в другой — луч или прямая.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(базовые определения).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изображают точку, прямую и отрезок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 способы ее обозначения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обозначается заглавной буквой — например A, B или C. На рисунке это маленькая метка, которая помогает указывать конкретное место, не отвлекаясь на размеры.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отрезок на чертеже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показывают линией со стрелками на концах, чтобы обозначить ее бесконечность. Отрезок изображают линией между двумя концами и обозначают двумя буквами, например AB. Аккуратный чертеж с подписями облегчает различение объектов.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 одной прямой появляются новые фигуры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понятиями: точка на прямой, лучи, угол, отрезок и ломаная.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 мм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переходе к сантиметрам удобно помнить это равенство.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математики и геометрии: единицы длины и их соотношения.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 — расстояние между его концами. Ее измеряют линейкой и записывают в миллиметрах или сантиметрах. Равные отрезки имеют одинаковую длину, даже если выглядят по-разному.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длины в геометрии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проще ориентироваться в масштабе: для мелких деталей чертежей выбирают миллиметры и сантиметры, а для крупных измерений — дециметры и метры.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Соотношения 10 мм = 1 см, 10 см = 1 дм и 10 дм = 1 м позволяют быстро переводить единицы и избегать ошибок при измерениях.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учебные материалы по математике (единицы длины).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8106" y="2151250"/>
            <a:ext cx="484838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8108" y="2114972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59782" y="2131725"/>
            <a:ext cx="484838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и направление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Бесконечное продолжение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начинается в одной точке и продолжается бесконечно в одном направлении. Благодаря этому его используют, когда важно показать не только место, но и «куда дальше» на чертеже.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букв в записи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луча важен порядок букв: сначала указывают начало, затем точку, через которую луч проходит. Изменение порядка меняет смысл построения на рисунке.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 для построений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 помогает задавать стороны угла и направления при построении. Если две линии расходятся, именно лучи показывают, какие из них образуют угол и как он расположен.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прямой, луча и отрезка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черты и различия удобно увидеть через наличие границ и направление. Это помогает правильно выбирать обозначения в задачах и на чертежах.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— наличие концов и направленность: именно поэтому в одних задачах используют отрезок, а в других — луч или прямую.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определения геометрии из школьного курса.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 его элементы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образуют два луча с общей вершиной: эти лучи расходятся от одной точки, задавая «размах» между сторонами. Общая точка называется вершиной, а лучи — сторонами угла.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угла обозначают по лучам, а вершину выделяют в записи: обычно используют три буквы, где буква вершины стоит посередине, либо одну букву при отсутствии риска перепутать угол на чертеже.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угла показывает, насколько широко разошлись его стороны. Чем больше «раскрытие», тем больше величина; поэтому один и тот же рисунок оценивают по тому, как расположены лучи относительно друг друга.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углов по величине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сравнении удобно помнить: чем ближе стороны угла к перпендикулярному направлению, тем меньше «размах» отличия от 90°, а при 180° они образуют прямую линию.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 порядок возрастания величины: от острого через прямой и тупой к развёрнутому. Прямой угол выступает точкой отсчёта для сравнения остальных.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8 класс (классификация углов по величине, без привязки к экспериментальным данным).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тетради и «ровный поворот»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тетрадь в клетку: когда вы проводите линию по клеткам и делаете поворот на один и тот же «угол-квадрат», получается прямой угол. Именно он помогает чертить аккуратно и быстро проверять себя на уроке.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на линейке чертит уверенно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Угольник используют, чтобы проверить, совпадает ли угол с 90°. В работе он помогает не только в черчении и строительных набросках, но и в измерениях на уроках: край угольника задаёт нужное направление сторон угла.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угол и угольник: истории из школьной практики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измерения и сравнения углов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школьная практика измерения углов с помощью транспортира и сравнения с 90° и 180°.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6267" y="1041885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линия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457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Звенья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84700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Ломаная состоит из нескольких отрезков, соединённых последовательно. Каждый отрезок — это звено, и именно его форма и длина будут влиять на общий «путь» ломаной.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8537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Незамкнутый вариант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4700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ломаная не возвращается к начальной вершине, она называется незамкнутой. Такая фигура похожа на маршрут, который начался где-то и заканчивается в другой точке.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6105825" y="2228850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Вершины соединений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097135" y="2692600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Точки, где два соседних звена соприкасаются, называются вершинами ломаной. По расположению вершин мы понимаем, как меняется направление после каждого звена.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6105825" y="4090144"/>
            <a:ext cx="43755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вариант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6100241" y="4528875"/>
            <a:ext cx="3862800" cy="11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ломаная возвращается в начальную точку и образует границу, её называют замкнутой. В этом случае очертание часто используют как контур многоугольника.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и круг: что можно «увидеть» в повседневных предметах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 окружности как «след циркуля»
</a:t>
            </a:r>
            <a:pPr algn="l" indent="0" marL="0">
              <a:lnSpc>
                <a:spcPct val="100000"/>
              </a:lnSpc>
              <a:buNone/>
            </a:pPr>
            <a:r>
              <a:rPr lang="en-US" sz="12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— это множество точек, которые одинаково удалены от центра. Если приложить циркуль и провести линию, каждая отметка будет соответствовать точкам окружности, как по невидимому круговому шаблону.
</a:t>
            </a:r>
            <a:endParaRPr lang="en-US" sz="1252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— это всё внутри плюс сама окружность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включает все точки внутри окружности вместе с самой окружностью. Поэтому монета или циферблат часов кажутся «цельным кругом»: внутри есть множество точек, а окружность образует его границу.
</a:t>
            </a:r>
            <a:endParaRPr lang="en-US" sz="129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круга и их связь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всегда проходит через центр и равен двум радиусам, поэтому он «задаёт» самую длинную прямую внутри круга, соединяющую точки окружности.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ключевые элементы: центр задаёт положение, радиус и диаметр связывают размеры, а хорда показывает произвольное соединение точек окружности.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(определения радиуса, диаметра, хорды и связи диаметра с радиусом).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1760" y="2400298"/>
            <a:ext cx="6118153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точек, отрезков, лучей и углов на чертеже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единые правила записи: они делают рисунок однозначным и помогают быстрее решать задачи по чертежу.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нотация различает объекты по границам и направлению: один и тот же рисунок можно «прочитать» однозначно, если соблюдать порядок букв.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(правила обозначений на чертежах).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27365" y="2135780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начальные геометрические сведения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расстояний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отрезков, лучей и единиц длины помогает сравнивать величины, находить подходящую шкалу и точно переносить размеры на чертёж при решении задач.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чертежей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обозначения точек, прямых, углов и ломаных делают рисунок «работающим»: по нему можно проверять шаги построения и избегать ошибок.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свойства углов и окружности, проще отличить похожие изображения: например, где прямой угол, а где развёрнутый, и что именно является окружностью, а что — кругом.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про форму и расположение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Начальные сведения превращаются в инструмент: по записи и рисунку легче описывать положение объектов, связывать элементы чертежа и переходить к темам 8 класса.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начинается с «языка фигур»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геометрия даёт единый язык для описания фигур: точка, прямая, отрезок, луч, угол, ломаная, окружность и круг. Различия проявляются в границах, направлении и длине, что нужно для дальнейшего изучения и практических задач.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2026-05-14T01:40:29Z</dcterms:created>
  <dcterms:modified xsi:type="dcterms:W3CDTF">2026-05-14T01:40:29Z</dcterms:modified>
</cp:coreProperties>
</file>