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систематики: ключевые этапы и роль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классификацию и разнообразие живых организмов для понимания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развития систематики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живые существа классифицировали по их практической пользе. Научный подход сформировался в эпоху Возрождения, заложив основу современной систематики.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классификация в древности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разделяли растения по съедобности и лечебным свойствам. Эти знания помогали в повседневной жизни и медицине.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систематики: внешний вид и польза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классификации базировались на видимых признаках и оценке пользы или вреда для человека, что влияло на их использование.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 разделение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делил животных на водных, земноводных и воздушных, выделяя группы по месту обитания — один из первых научных подходов.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классификации живых организмов
</a:t>
            </a:r>
            <a:endParaRPr lang="en-US" sz="24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— основоположник биологической систематики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впервые разделил животных на позвоночных и беспозвоночных по внутреннему строению, заложив фундамент биологической классификации.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 понятия вида и рода и разработал иерархическую систему группировки организмов, что повлияло на последующее развитие науки.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Аристотеля стало краеугольным камнем европейской биологии и формированию системных взглядов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представления о 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живая природа описывалась преимущественно через религиозные тексты и бестиарии с мифическими и реальными существами.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был символизм, а не точные наблюдения, поэтому научные подходы к классификации временно отошли на второй план.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Реди и победа опытного метода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 доказал, что научный метод превосходит традиционные верования и догадки при изучении живой природы.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Реди опроверг идею самозарождения, показав, что личинки мух появляются из яиц, а не из мяса сами по себе.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эксперименты подтвердили важность контролируемых опытов для изучения биологических процессов и систематики.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способствовали признанию экспериментального подхода в биологии и закреплению систематического изучения организмов.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двучленная система названий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ввел каждому виду латинское имя из рода и вида, что стало общепринятой системой для точного научного общения.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"Systema Naturae"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версии этого труда Линней систематизировал тысячи видов растений и животных, создав основу современной биологической номенклатуры.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создание системы бинарной номенклатуры
</a:t>
            </a:r>
            <a:endParaRPr lang="en-US" sz="21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792973"/>
            <a:ext cx="4894200" cy="3116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Иерархические категории для классификации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структурированная таблица показывает уровни систематической классификации на примере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облегчает идентификацию и систематизированное изучение живых организмов.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 Naturae, Линней, 1758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и её практическое значение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имеет уникальное двучленное латинское имя, что устраняет путаницу народных названий.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позволяет ученым по всему миру однозначно идентифицировать и обсуждать виды без языковых барьеров.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Canis lupus (волк), Panthera leo (лев), Quercus robur (дуб) — универсально признанные научные названия.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виды изменяются с течением времени, и пытался классифицировать их от простых к сложным формам.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предложил идею наследования приобретённых признаков, открыв новый взгляд на динамику эволюции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Жана-Батиста Ламарка: эволюция и классификация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революция: вклад Чарльза Дарвина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науку XX века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Дарвина заложили основы для развития эволюционной биологии и филогенетики, направив исследования на изучение происхождения и адаптации видов.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 — публикация «Происхождения видов»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представил теорию естественного отбора, объяснившую разнообразие организмов через борьбу за выживание и наследственность признаков.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подхода в систематике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начала учитывать эволюционную историю и родственные связи видов, что усилило понимание биологического разнообразия и происхождения организмов.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истории биологии, 2023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развития систематики: временная шкала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отражено ускорение научных открытий, смена методов от морфологических к молекулярным, расширение знаний о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демонстрирует постепенное усложнение и углубление систематики как науки через исторические этапы.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классификации: молекулярная биология и генетика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последовательностей ДНК позволяет точно определять родственные связи и различать близкие виды на молекулярном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чтения геномов ускоряют идентификацию новых видов и углубляют понимание их эволюционной истории.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 обрабатывают генетические данные, образуя филогенетические деревья и модели эволюционных процессов.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Микробиологическая систематика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16S рРНК позволяет открывать и классифицировать ранее неизвестные бактерии и микробы с высокой точностью.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подходов к определению родственных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критериев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систематика учитывает не только внешние признаки, но и генетику, поведение, экологию организмов. Это позволяет более точно отражать эволюционные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подтверждения генетическими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отличие африканского и азиатского слонов подтверждается геномным анализом. Человек и шимпанзе имеют более 98% сходства в ДНК, что подтверждает их близкое родство.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современной биологической классификации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определении и классификации видов
</a:t>
            </a:r>
            <a:endParaRPr lang="en-US" sz="1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коды номенклатуры регламентируют правила именования видов растений и животных, поддерживая согласованность в научных названиях.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2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1758 год
</a:t>
            </a:r>
            <a:pPr algn="ctr" indent="0" marL="0">
              <a:lnSpc>
                <a:spcPct val="90000"/>
              </a:lnSpc>
              <a:buNone/>
            </a:pPr>
            <a:r>
              <a:rPr lang="en-US" sz="938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считается отправной точкой современной зоологической номенклатуры, обеспечивая единообразие в наименовании видов по всему миру.
</a:t>
            </a:r>
            <a:endParaRPr lang="en-US" sz="4223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кодекс зоологической номенклатуры, 2012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роль в сохранении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классификация видов помогает выявлять редкие и исчезающие организмы, что способствует эффективной охране и сохранению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систематики используются при составлении Красной книги, а также для разработки мероприятий по защите как отдельных видов, так и целых экосистем.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медицина применяют систематику для улучшения сортов растений и разработки биотехнологий.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съедобными и ядовитыми видами, а также их лекарственные свойства, становятся понятнее благодаря систематике.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энциклопедии используют систематическую классификацию для преподавания биологии и знакомства с природой.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атласов и определительных ключей помогает людям правильно идентифицировать растения и животных вокруг себя.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 повседневной жизни и науке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471575"/>
            <a:ext cx="84879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перспективы систематики
</a:t>
            </a:r>
            <a:endParaRPr lang="en-US" sz="2498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границах видов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определении точных границ видов, особенно в вирусологии и среди микроорганизмов, вызывают научные дискуссии и неопределённость.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29275" y="16249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глобальных баз данных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коллекций и объединение данных создает удобные ресурсы для исследователей по всему миру, ускоряя научные открытия.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09950" y="26430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изученность биоразнообразия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микробы и малоизученные экологические ниши остаются непознанными, что ограничивает полное понимание жизни на Земле.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72763" y="2416313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генетических технологий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секвенирования и анализа геномов открывают новые возможности для точной классификации и обнаружения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Систематика: основа биологии и ключ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науку и общество, обеспечивая знания о живой природе, помогая сохранять биоразнообразие и развивать медицину, а цифровое будущее открывает новые горизонты исследований.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2026-05-09T05:18:47Z</dcterms:created>
  <dcterms:modified xsi:type="dcterms:W3CDTF">2026-05-09T05:18:47Z</dcterms:modified>
</cp:coreProperties>
</file>