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 к партии большевиков: кризис 1917 года и смена политического курса
</a:t>
            </a:r>
            <a:pPr algn="l" indent="0" marL="0">
              <a:lnSpc>
                <a:spcPct val="9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1917 года власть перешла к Советам, а большевики задали новый курс стране.
</a:t>
            </a:r>
            <a:endParaRPr lang="en-US" sz="28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1917 году: предпосылки политического кризиса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свергла монархию, но не решила главные беды: шла Первая мировая война, росли цены, усиливался хозяйственный кризис и хлебный голод. Возникло двоевластие Временного правительства и Советов, парализовавшее управление.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1917 года и их позиции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стремилось сохранить прежний государственный порядок и продолжать войну «до победного конца» вместе с союзниками, считая это условием для будущего устройства страны.
</a:t>
            </a:r>
            <a:endParaRPr lang="en-US" sz="1175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выступали за передачу власти Советам, прекращение войны и передачу земли крестьянам, связывая эти требования с радикальной сменой политического курса.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Эсеры опирались прежде всего на влияние среди крестьянства и поддерживали земельные преобразования, обещая компромиссные решения. Их позиция тоже вызывала борьбу за приоритет реформ.
</a:t>
            </a:r>
            <a:endParaRPr lang="en-US" sz="1189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Меньшевики делали ставку на компромисс и постепенные изменения через согласование с другими силами. Разногласия программ быстро превратились в фактор нестабильности.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большевиков в 1917 году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общий характер подъёма: после Июльских дней влияние восстановилось, а после кризиса августа резко усилилось в рабочих и солдатских организациях.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политности к осени: ключевые события меняли баланс доверия к партиям и расширяли влияние большевиков в Советах.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свидетельства о росте поддержки; точные проценты в исходных материалах не приведены, поэтому использован условный индекс по периодам.
</a:t>
            </a:r>
            <a:endParaRPr lang="en-US" sz="569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Апрельские тезисы и отказ от поддержки Временного правительства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Ленин вернулся в Россию в апреле 1917 года и выдвинул «Апрельские тезисы». В них он отвергал сотрудничество с Временным правительством и требовал перехода к социалистической революции.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 года: ставка на захват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осени 1917 года Ленин последовательно продвигал идею вооружённого пути как наиболее реалистичный способ добиться передачи власти. Его позиция стала решающей в партийных обсуждениях вокруг восстания.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и курс на вооружённое восстание
</a:t>
            </a:r>
            <a:endParaRPr lang="en-US" sz="25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дни и временное ослабление большевиков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Июльские выступления в Петрограде выражали массовое недовольство войной, продовольственными трудностями и ощущением политической неопределённости. Недовольство охватывало рабочих и часть солдат.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выступлений большевики оказались под усиленным давлением властей. Ленин вынужден был перейти к подполью, а партия временно теряла часть политического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правительство, во главе с Керенским, усиливало репрессии, рассчитывая восстановить порядок. Но доверие к нему продолжало падать, а кризис управления не исчез.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Корниловское выступление и резкий рост авторитета большевиков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попытки диктатуры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1917 года стал поворотным: попытка генерала Л. Г. Корнилова установить военную диктатуру была остановлена. Это усилило убеждение, что большевики способны защищать столицу.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самоорганизации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защиты Петрограда большевики получили больше вооружений и накопили организационный опыт. Их структуры лучше координировали действия рабочих и солдат в условиях быстро меняющейся обстановки.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как «сила порядка»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общества большевики стали восприниматься как сила, способная противостоять контрреволюции и хаосу. Их влияние росло там, где требовались быстрые решения и ясные действия.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позиций в Советах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провала корниловского сценария авторитет партии заметно увеличился в Советах и гарнизонах. Это укрепляло их позиции накануне октябрьских событий.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Октябрьского восстания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большевиков в октябре 1917 года поэтапно выстроила захват ключевых рычагов власти в столице.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октября — начало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и ночью стратегические точки столицы переходили под контроль отрядов, действовавших согласованно. Значительная часть гарнизона не поддержала Временное правительство, поэтому сопротивление было ограниченным.
</a:t>
            </a:r>
            <a:endParaRPr lang="en-US" sz="1285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октября — штурм Зимнего дворца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Зимнего дворца и арест министров стали символом переворота. Итогом стало закрепление перехода реальной власти к большевикам.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25–26 октября — захват ключевых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учреждения и узловые места города занимались почти без серьёзной борьбы. Это обеспечило большевикам управляемость ситуации и позволило быстро довести операцию до ключевого символического этапа.
</a:t>
            </a:r>
            <a:endParaRPr lang="en-US" sz="1264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25–26 октября 1917 года в Петрограде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884" y="1636550"/>
            <a:ext cx="2625657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декреты советской власти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решения первых недель обозначили цели новой власти и направление преобразований: мир, земля и политическая легитимность через Советы.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указы переводили требования революции в конкретные решения: быстро меняли внешнеполитический курс, земельный вопрос и основы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первых декретов советской власти (исторические публикации документов).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Всероссийский съезд Советов и легитимация новой власти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Всероссийский съезд Советов открылся 25 октября 1917 года и работал до 27 октября. На фоне ухода части делегатов от умеренных партий большевики и левые эсеры получили решающее преимущество.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признал переход власти к Советам и утвердил новое правительство. Формально это закрепило власть не только силой улицы, но и согласованным решением общероссийского представительства.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октябрьские события приобрели статус официального политического акта: новая модель управления получила легитимность в глазах сторонников революции и основу для дальнейших преобразований.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народных комиссаров возглавил В. И. Ленин. В центре внимания были не прежние ведомства, а текущие решения, связанные с переходом власти к Советам. Для иллюстрации подойдут кадры заседаний и фотографии раннего СНК.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заседания правительства: решение «сверху» из советской логики
</a:t>
            </a:r>
            <a:endParaRPr lang="en-US" sz="917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вместо привычных министерств появились народные комиссариаты. Этот шаг подчеркивал отказ от дореволюционной модели управления и перевод управления к органам, опирающимся на решения Советов. Визуально это хорошо передаёт символика комиссариатов и делопроизводство.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комиссариаты вместо министерств: смена вывесок и принципов
</a:t>
            </a:r>
            <a:endParaRPr lang="en-US" sz="91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опиралась на партийную дисциплину, Советы и чрезвычайные механизмы. Это отражало стремление быстро удерживать управление в условиях кризиса и сопротивления. Для изображения уместны материалы о структуре советских органов и плакаты эпохи.
</a:t>
            </a:r>
            <a:endParaRPr lang="en-US" sz="829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партии и работа «через чрезвычайность»
</a:t>
            </a:r>
            <a:endParaRPr lang="en-US" sz="117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СНК и управленческий разрыв: как выглядела новая система на практике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советской власти в регионах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 к большевикам в Петрограде не означал мгновенного порядка по всей стране. В Москве, на Дону, в Сибири, на Украине и на Кавказе сопротивление часто было заметнее и организованнее.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смена органов власти сопровождалась переговорами и вооружёнными столкновениями. Там, где прежние структуры не уходили добровольно, борьба принимала форму местного кризиса управления.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решения распространялись через замену прежних институтов и попытки наладить контроль над ключевыми центрами. Но степень поддержки революции различалась, поэтому ход событий получался неодинаковым по времени и по характеру.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стала длительная и неравномерная «сборка» советского государства: от признания новых органов в одних местах до затяжных конфликтов в других, что отражало общую сложность 1918 года.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база большевиков осенью 1917 года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«точные проценты», а логику распределения поддержки в ключевых группах, которым сильнее всего вредили война и разруха.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была связь группы с фронтом, голодом и сломом прежнего порядка, тем вероятнее её политическая радикализация и поддержка большевиков.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учебников по истории России; визуализация условная, для демонстрации структуры поддержки (без претензии на измеренные доли).
</a:t>
            </a:r>
            <a:endParaRPr lang="en-US" sz="514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успеха большевиков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опирались на понятные лозунги и стройную пропаганду: мир, земля и власть звучали как прямой ответ на главные ожидания общества. Это облегчало переход от недовольства к политическому 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сыграли дисциплинированная партийная организация и способность действовать быстро в условиях меняющегося кризиса. Там, где другие колебались, большевики чаще превращали лозунги в конкретные шаги.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вес имели слабость Временного правительства и усталость населения от войны. После Корниловского выступления политический авторитет большевиков заметно вырос, особенно среди противников «жёсткой руки».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Октября 1917 года к Гражданской войне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ключевых этапов борьбы после прихода большевиков к власти (схема).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марта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был заключён Брест-Литовский мир, что позволило большевикам временно переключиться с внешней войны на внутреннюю борьбу.
</a:t>
            </a:r>
            <a:endParaRPr lang="en-US" sz="411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хронология событий Первой мировой и Гражданской войн в России (дата подписания Брестского мира: 3 марта 1918 года).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России из Первой мировой войны стал одним из первых крупных решений большевиков. Брест-Литовский мир сопровождался тяжёлыми потерями и обострил споры в самой партии, но дал передышку для удержания контроля.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Октября 1917 года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быстрее всего менялись правила власти: прекращалось двоевластие и начинался демонтаж старого порядка, что определяло дальнейший ход конфликта.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политические изменения шли параллельно социально-экономическим мерам: чем шире было вмешательство государства, тем быстрее росло напряжение и трансформировалась конкуренция.
</a:t>
            </a:r>
            <a:endParaRPr lang="en-US" sz="1154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обобщения по истории России, события 1917–1918 годов; диаграмма схематичная (шкала условная).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72133"/>
            <a:ext cx="3812100" cy="14699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до Октября и после прихода большевиков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источники легитимности, структура управления и характер политической конкуренции в 1917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 — смена принципа легитимности: власть переходит от временного правления и двоевластия к советской системе, а партия превращается в определяющий центр управления.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школьных курсов по истории России (1917 год) и хрестоматийных материалов о программах партий и принципах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как начало нового политического порядка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 к большевикам в октябре 1917 года стал стартом не просто смены правительства, а формирования нового строя. Он завершил эпоху имперской России и предопределил дальнейшие потрясения и модели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2026-05-11T12:57:40Z</dcterms:created>
  <dcterms:modified xsi:type="dcterms:W3CDTF">2026-05-11T12:57:40Z</dcterms:modified>
</cp:coreProperties>
</file>