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773" y="554125"/>
            <a:ext cx="4293204" cy="37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частот: как упорядочить данные в алгебре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Упорядочим данные и сразу увидим закономерности.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5148" y="0"/>
            <a:ext cx="4565404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длинный список превращается в понятную сводку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частот сокращает хаотичный набор ответов до ясной структуры: что встречается, как часто и насколько это заметно. Это особенно полезно в небольших школьных выборках и простых статистических заданиях.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абсолютная частота; относительная частота показывает долю этого выбора среди всех ответов.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учеников выбрали футбол из 20 опрошенных.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условия: 6 учеников из 20 выбрали футбол.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списка ответов к таблице частот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Записывают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получают исходный список наблюдений: ответы опроса, оценки, результаты измерений или другие значения одного признака. Важно не смешивать разные признаки в одной записи.
</a:t>
            </a:r>
            <a:endParaRPr lang="en-US" sz="1077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Подсчитывают повторения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значения считают, сколько раз оно встретилось. Эти числа и составляют абсолютные частоты, которые затем заносят в таблицу рядом с самими значениями.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Объединяют одинаковые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все повторяющиеся ответы и группируют их вместе. Так становится видно, какие значения встречаются чаще, а какие — реже, без лишнего пересчёта.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итог
</a:t>
            </a:r>
            <a:pPr algn="l" indent="0" marL="0">
              <a:lnSpc>
                <a:spcPct val="115000"/>
              </a:lnSpc>
              <a:buNone/>
            </a:pPr>
            <a:r>
              <a:rPr lang="en-US" sz="4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заполнения таблицы проверяют, совпадает ли сумма всех частот с общим числом наблюдений. Если нужно, добавляют доли и проценты для более точного сравнения.
</a:t>
            </a:r>
            <a:endParaRPr lang="en-US" sz="1094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способ обработки результатов опроса или наблюдения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составляют таблицу частот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2822"/>
            <a:ext cx="4775700" cy="19032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 20 учеников 8 класса показывают, как распределились ответы по видам спорта.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выбран чаще всего; вместе с долями видно, что он составляет 40% ответов.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частот по любимым видам спорта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20 учеников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заметить разницу между соседними значениями и увидеть, насколько выражен отрыв лидера.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заметно опережает остальные варианты, а волейбол встречается реже всего.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частот по видам спорта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20 учеников 8 класса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1725" y="3731838"/>
            <a:ext cx="315225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506" y="302827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1968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 относительная частоты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42625" y="3073986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7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доля
</a:t>
            </a:r>
            <a:pPr algn="l" indent="0" marL="0">
              <a:lnSpc>
                <a:spcPct val="115000"/>
              </a:lnSpc>
              <a:buNone/>
            </a:pPr>
            <a:r>
              <a:rPr lang="en-US" sz="58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частота показывает, какую часть от всех данных составляет это значение. Она удобна для сравнения выборок разного размера и помогает переводить результаты в доли или проценты.
</a:t>
            </a:r>
            <a:endParaRPr lang="en-US" sz="1471" dirty="0"/>
          </a:p>
        </p:txBody>
      </p:sp>
      <p:sp>
        <p:nvSpPr>
          <p:cNvPr id="11" name="Text 2"/>
          <p:cNvSpPr txBox="1"/>
          <p:nvPr/>
        </p:nvSpPr>
        <p:spPr>
          <a:xfrm>
            <a:off x="842625" y="20049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5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раз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частота показывает точное число повторений значения. Она отвечает на прямой вопрос: сколько учеников выбрали вариант, сколько раз встретилась оценка или сколько наблюдений относится к одной группе.
</a:t>
            </a:r>
            <a:endParaRPr lang="en-US" sz="1365" dirty="0"/>
          </a:p>
        </p:txBody>
      </p:sp>
      <p:sp>
        <p:nvSpPr>
          <p:cNvPr id="12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таблицу частот без ошибок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заголовок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начинайте с названия таблицы: оно подсказывает, какой именно признак рассматривается. Без этого легко перепутать оценки, ответы опроса, измерения роста или другие данные.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единицы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Проверьте, в чём записаны значения: в штуках, баллах, долях или процентах. От этого зависит, как понимать числа и можно ли их сравнивать между собой.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итог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всех абсолютных частот должна совпадать с общим числом наблюдений. Если этого нет, значит, где-то пропущен ответ, значение посчитано дважды или допущена ошибка в записи.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Ищите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Убедитесь, что в таблице нет повторяющихся строк и случайных значений. Каждое значение признака должно встречаться один раз, иначе таблица перестаёт быть точной и удобной.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частот оценок в мини-опросе класса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распределились оценки в опросе 15 учеников.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оценка — 4, а самая редкая — 3; почти половина класса получила оценку 4.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опроса 15 учеников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как оценки делят весь результат мини-опроса на части. Это удобно для быстрого сравнения долей без лишних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4 встречается чаще всего, а оценки 5 и 3 занимают заметно меньшие доли.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оценок в классе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мини-опроса 15 учеников класса, учебный пример.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47090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09650"/>
            <a:ext cx="218400" cy="249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37383"/>
            <a:ext cx="218400" cy="1941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33406" y="1437383"/>
            <a:ext cx="218400" cy="19413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39106" y="1405150"/>
            <a:ext cx="193950" cy="2586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применяют таблицы частот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частот помогают быстро подвести итоги анкет в классе: узнать любимые предметы, способы добираться до школы, оценки и другие ответы, не теряя ни одного варианта.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Спортивная 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с их помощью считают результаты игр, распределение забитых мячей, время на дистанции и частоту побед. Так легче увидеть сильные стороны команды или игрока.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медицине таблицы частот используют для анализа возрастов, жалоб, результатов измерений и повторяющихся симптомов. Это помогает заметить типичные значения и сравнить группы пациентов.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 такие таблицы показывают, какие товары покупают чаще, какие размеры заканчиваются быстрее и как распределяются заказы. Это полезно для планирования поставок и ассортимента.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Интернет-сервисы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Онлайн-сервисы анализируют частоты действий пользователей: просмотров, кликов, времени в приложении, популярных запросов. По таким данным проще улучшать интерфейс и находить востребованные функции.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таблицы на полноту, согласованность и отсутствие ошибок.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таблицы частот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BCD1C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100" y="1395067"/>
            <a:ext cx="3633000" cy="179166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7350" y="1394298"/>
            <a:ext cx="3387900" cy="17932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41550" y="258700"/>
            <a:ext cx="8377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частот и диаграмма работают вместе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719225" y="3786105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удобно раскладывает ответы по строкам и сразу показывает количество каждого варианта. По ней легко проверить сумму, найти моду и не перепутать похожие значения. Именно она сохраняет точность, когда нужно работать с конкретными числами и делать аккуратный вывод.
</a:t>
            </a:r>
            <a:endParaRPr lang="en-US" sz="971" dirty="0"/>
          </a:p>
        </p:txBody>
      </p:sp>
      <p:sp>
        <p:nvSpPr>
          <p:cNvPr id="9" name="Text 3"/>
          <p:cNvSpPr txBox="1"/>
          <p:nvPr/>
        </p:nvSpPr>
        <p:spPr>
          <a:xfrm>
            <a:off x="719226" y="3286149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числа в строках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957350" y="3786156"/>
            <a:ext cx="3387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превращает те же данные в быстрый визуальный обзор. Самый высокий столбец виден сразу, а сравнение соседних значений занимает несколько секунд. Вместе с таблицей она помогает увидеть и детали, и общую картину распределения без лишних пересчетов.
</a:t>
            </a:r>
            <a:endParaRPr lang="en-US" sz="974" dirty="0"/>
          </a:p>
        </p:txBody>
      </p:sp>
      <p:sp>
        <p:nvSpPr>
          <p:cNvPr id="11" name="Text 5"/>
          <p:cNvSpPr txBox="1"/>
          <p:nvPr/>
        </p:nvSpPr>
        <p:spPr>
          <a:xfrm>
            <a:off x="4957351" y="3286150"/>
            <a:ext cx="3387900" cy="37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Наглядность через столбцы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особенно удобен, когда важно увидеть не только значения, но и направление изменения от дня к дню.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недели значения растут, а небольшие колебания в середине показывают обычные изменения в повседневных данных.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данные во времени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учебный пример: количество шагов за 7 дней.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2132068"/>
            <a:ext cx="4775700" cy="1144763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один и тот же признак распределяется в двух группах.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А чаще выбирает велосипед, а группа Б — автобус. Таблица помогает увидеть различие сразу и без сложных вычислений.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таблиц частот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двух групп.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составлении таблиц частот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счет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значение иногда попадает в таблицу дважды, если ученик не заметил, что ответ уже был записан. Из-за этого сумма частот становится больше числа наблюдений.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 процентами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Абсолютную частоту легко перепутать с процентом, если не смотреть на заголовки столбцов. Тогда таблица выглядит аккуратно, но числа становятся несопоставимыми.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редких ответов
</a:t>
            </a:r>
            <a:pPr algn="l" indent="0" marL="0">
              <a:lnSpc>
                <a:spcPct val="115000"/>
              </a:lnSpc>
              <a:buNone/>
            </a:pPr>
            <a:r>
              <a:rPr lang="en-US" sz="4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редко встречающийся вариант не включить в таблицу, распределение получится искажённым. Даже одно пропущенное значение может изменить вывод о самом частом ответе.
</a:t>
            </a:r>
            <a:endParaRPr lang="en-US" sz="1081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сумма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частот обязательно должна совпадать с количеством наблюдений. Если это не так, значит, где-то допущена ошибка в подсчёте или в записи данных.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строки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или ненужные строки мешают читать таблицу и создают впечатление новых значений. Перед окончательным ответом таблицу нужно перечитать и убрать все лишнее.
</a:t>
            </a:r>
            <a:endParaRPr lang="en-US" sz="10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87649" y="484725"/>
            <a:ext cx="4382752" cy="43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сделать вывод по таблице частот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моду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определяют значение, которое встречается чаще других. Именно оно называется модой и помогает быстро понять, какой ответ был самым популярным в наборе данных.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редкие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выделяют самые маленькие частоты и сравнивают их с остальными значениями. Это позволяет заметить, какие ответы встречались редко и насколько они отличаются от лидера.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37107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Сформулировать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частот составляют короткий вывод своими словами. В нём указывают, что преобладает, что встречается редко и как распределены ответы в целом.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небольшой пример из опроса класса показывает сразу все три идеи: данные становятся понятнее, сравнение — точнее, а диаграмма строится быстрее.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частот — это не только способ подсчёта, но и удобная основа для анализа и визуализации.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главные идеи о таблицах частот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«Таблицы частот», иллюстративные данные.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частот делают данные понятными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частот помогают увидеть, что встречается чаще, а что реже, и сразу проверить данные на ошибки. В 8 классе они становятся удобной основой для сравнения, диаграмм и точных выводов.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2026-05-29T11:37:52Z</dcterms:created>
  <dcterms:modified xsi:type="dcterms:W3CDTF">2026-05-29T11:37:52Z</dcterms:modified>
</cp:coreProperties>
</file>