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Лиза»: повесть о любви, доверии и трагическом выборе
</a:t>
            </a:r>
            <a:endParaRPr lang="en-US" sz="3442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Лизы и Эраста о чувствах, доверии и цене ошибки.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русской литературе появился сентиментализм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писатели всё чаще обращались к чувствам, переживаниям и нравственной чистоте человека. Карамзин стал главным выразителем этого направления и изменил русскую прозу, сделав её яснее, мягче и ближе читателю.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 как автор и реформатор русской прозы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был не только писателем, но и историком, который стремился обновить литературу и приблизить её к живой речи образованного читателя.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прозу проще по языку и выразительнее по интонации, убрав тяжеловесность и придав повествованию лёгкость, эмоциональность и ясность.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«Бедной Лизе» это особенно заметно: автор внимательно показывает чувства героев и сочувственно относится даже к самым простым людям.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Симонов монастырь и пруд как место действия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пространство повести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Москве и её окрестностях, у Симонова монастыря. Упоминание настоящих мест делает историю убедительной и близкой читателю, словно она могла произойти на самом деле.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пруд, луга и вечерние пейзажи помогают передать чувства героев. Спокойная природа здесь резко контрастирует с тревогой и болью, особенно в самых драматичных сценах.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повести: путь от знакомства к трагедии
</a:t>
            </a:r>
            <a:endParaRPr lang="en-US" sz="260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событий в повести Н. М. Карамзина «Бедная Лиза»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Лизы: труд, скромность и искренность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чувство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любит глубоко и без расчёта. Она верит словам Эраста всем сердцем, потому что сама не умеет притворяться и ждёт от других такой же честности.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Беззащитность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открытость делает Лизу уязвимой. Она не умеет защититься от обмана и слишком доверяет тому, кого любит, поэтому её история вызывает особое сочувствие.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семье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помогает матери и берёт на себя много домашних дел. Её жизнь проходит в труде, поэтому она рано учится ответственности и не думает только о собственных желаниях.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живёт скромно и не знает роскоши. В её поведении нет показной важности: она естественна, тиха и привыкла ценить маленькие радости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Эраста: привлекательность и нравственная слабость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Эраст производит приятное впечатление: он образован, умеет красиво говорить и сначала кажется человеком, способным на настоящее чувство и глубокую привязанность.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Эраст зависит от денег и положения в обществе. Когда возникают трудности, он выбирает не ответственность, а удобный для себя путь.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его любовь оказывается непостоянной. Он быстро поддаётся настроению, ищет удовольствий и не умеет удержать данное Лизе обещание.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то, что он не становится защитой для Лизы. Его слабость и нерешительность делают трагедию неизбежной.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повести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повести связаны между собой и усиливают друг друга, поэтому отдельные сцены читаются как звенья одной трагической истории.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— любовь и неравенство; именно они запускают конфликт. Остальные мотивы показывают его последствия: доверие, обман, вина и выбор.
</a:t>
            </a:r>
            <a:endParaRPr lang="en-US" sz="1516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М. Карамзина «Бедная Лиза» (1792)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«Бедная Лиза»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героиней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становится ясно, что Лиза — простая девушка из бедной семьи. Название заранее настраивает читателя на сочувствие и внимательное отношение к её судьбе.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отношений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«бедная» говорит не только о деньгах. Оно подчёркивает беззащитность Лизы перед любовью, обманом и обстоятельствами, которые сильнее её.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впечатление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развязки название звучит особенно горько. Оно напоминает, что перед читателем история не просто несчастной девушки, а глубокой человеческой драмы.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повести и их роль в сюжете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 повести помогает понять основной конфликт и авторское отношение к событиям.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вызывает сочувствие, Эраст показывает опасность слабости, а мать подчёркивает цену выбора героини. Вместе они раскрывают главный конфликт повести.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М. Карамзина «Бедная Лиза»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«Бедной Лизе»: пейзаж, который чувствует вместе с героями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 перед встречей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монастырского пруда Лиза кажется особенно близкой к природе: вокруг вода, луга и вечерняя тишина. В этом спокойствии её первая радость звучит мягко и чисто. Пейзаж помогает увидеть не только место действия, но и хрупкость её счастья.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минуту беды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надежда сменяется горем, окружающий мир тоже меняется в восприятии героини. Мрак, пустота и холод усиливают чувство одиночества и страха. Так природа в повести становится не фоном, а словно откликом на внутреннюю боль Лизы.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подчёркивает, как рано Карамзин сделал эмоции и сочувствие главной темой литературы.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была опубликована повесть, которая сразу показала новый для русской прозы язык чувств.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Карамзин, «Бедная Лиза» (1792)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трагедии Лизы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личная беда усиливается общественными правилами эпохи и неравными возможностями героев.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не с одной ошибкой, а с сочетанием социального барьера и слабой ответственности Эраста.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Н. М. Карамзина «Бедная Лиза»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Лизы и тема семейной ответственности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Лизы изображена как больная и беспомощная женщина, полностью зависящая от дочери. Через это Карамзин показывает, что труд Лизы нужен не только ей самой, но и всей семье.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Лизы означает для матери не просто утрату близкого человека, а разрушение привычной жизни. Так семейная тема делает трагедию повести ещё более тяжёлой и личной.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матери и дочери построены на любви, заботе и тихой благодарности. Лиза старается поддерживать мать делом и вниманием, поэтому её поступки всегда связаны с чувством долга.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повести: от знакомства до развязки
</a:t>
            </a:r>
            <a:endParaRPr lang="en-US" sz="250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повести Н. М. Карамзина «Бедная Лиза»
</a:t>
            </a:r>
            <a:endParaRPr lang="en-US" sz="17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противопоставления в повести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Сопоставления помогают увидеть основной конфликт повести и понять, почему счастье героев оказывается недолгим.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контрасты Карамзин раскрывает не только судьбы героев, но и нравственную оценку их поступков.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Н. М. Карамзина «Бедная Лиза»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произвела сильное впечатление на читателей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конца XVIII века поразило, что главным героем стала не знатная персона, а простая девушка. Её история звучала необычно честно, близко и очень печально.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воздействие усиливал сочувственный рассказчик, который не осуждает Лизу, а бережно передаёт её переживания. Для своего времени это было новым способом говорить о человеке и его чувствах.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«Бедная Лиза» остаётся важной сегодня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легко обсуждать в классе, потому что её вопросы касаются отношений между людьми и личного выбора.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остаётся актуальным: он учит беречь доверие и помнить, что слова без ответственности могут ранить.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Н. М. Карамзина «Бедная Лиза»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героях и авторской позиции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относится к Лизе с явным сочувствием: она трудолюбива, искренна и доверчива, но не умеет защитить себя от чужого равнодушия.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заставляет читателя задуматься не только о любви, но и о долге перед тем, кому обещана поддержка и верность.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настоящее чувство требует честности и ответственности, а красивые слова без поступков могут привести к беде.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Эраст не выглядит злодеем, однако его непостоянство, зависимость от денег и оглядка на мнение общества делают его поступки особенно тяжёлыми.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урок, который остаётся с читателем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напоминает, что доверие и искренность нуждаются в честности и ответственности. Повесть учит сочувствию, бережному отношению к чувствам другого человека и вниманию к своим поступкам.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2026-05-22T20:37:46Z</dcterms:created>
  <dcterms:modified xsi:type="dcterms:W3CDTF">2026-05-22T20:37:46Z</dcterms:modified>
</cp:coreProperties>
</file>