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Хемингуэй: «человек выстоит»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стойкости, достоинстве и человеке на грани поражения.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Хемингуэй пришёл к теме стойкости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войны, репортёрская точность и жизнь в опасных обстоятельствах сформировали его взгляд на человека. В центре прозы Хемингуэя — не абстрактный подвиг, а проверка характера там, где страх, утрата и одиночество становятся повседневностью.
</a:t>
            </a:r>
            <a:endParaRPr lang="en-US" sz="1326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основа мировоззрения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1899: рождение в Оук-Парке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Эрнест Хемингуэй родился в Оук-Парке, штат Иллинойс. Ранние впечатления от американской провинции позже соединились у него с опытом большой истории и личной ответственности.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репортёрская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репортёром и во время Первой мировой оказался в зоне боевых действий. Наблюдение за войной изнутри привило ему точность, сдержанность и недоверие к громким словам.
</a:t>
            </a:r>
            <a:endParaRPr lang="en-US" sz="1258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1954: Нобелевская премия
</a:t>
            </a:r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закрепила его статус классика мировой литературы. К этому времени его книги уже убедительно показали, что стойкость может быть важнее внешней победы.
</a:t>
            </a:r>
            <a:endParaRPr lang="en-US" sz="1403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Париже, на Кубе и в США
</a:t>
            </a:r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Переезды, путешествия, охота, рыбалка и рискованные поездки расширили его жизненный опыт. Эти впечатления сделали тему испытания человека особенно естественной для его прозы.
</a:t>
            </a:r>
            <a:endParaRPr lang="en-US" sz="14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без романтики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Хемингуэй видел ранения, страх и случайность смерти. Эти впечатления разрушили представление о героике как о красивом и торжественном зрелище.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и образ человека на пределе
</a:t>
            </a:r>
            <a:endParaRPr lang="en-US" sz="214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испытание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война показана как трагическая физическая реальность, где человек вынужден отвечать за себя каждую минуту. Здесь особенно ясно проверяется его внутренняя прочность.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Хемингуэя стойкость не означает гарантированную победу. Это способность сохранить достоинство, когда исход уже нельзя изменить и внешняя неудача становится неизбежной.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держатся на мужестве, самоконтроле, дисциплине и верности своему делу. Именно эти качества позволяют им не распасться внутренне даже в момент потери.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у Хемингуэя не отменяет человеческой ценности. Персонаж может проиграть в событиях, но остаться нравственно цельным — в этом и заключается его победа.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«Человек выстоит» как главная мысль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«айсберга» и смысл подтекста
</a:t>
            </a:r>
            <a:endParaRPr lang="en-US" sz="2438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убирает всё лишнее и пишет коротко, без подробных объяснений. Благодаря этому текст выглядит строгим и предельно собранным, как сама воля героя.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недосказанности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скрыт не в прямых комментариях, а в паузах, жестах и деталях. Читатель сам должен увидеть, что происходит внутри персонажа.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вместо разъяснений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у Хемингуэя часто звучит буднично и сдержанно. Но именно в разговоре проявляются страх, усталость и внутренняя дисциплина.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через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усиливает тему выносливости: если автор не драматизирует, мужество персонажа воспринимается особенно убедительно и честно.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«Старик и море» как модель стойкости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 лодке, один перед океаном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выходит в море после долгой череды неудач и остаётся наедине с пространством, где нельзя рассчитывать ни на чью помощь. Лодка становится его единственным домом, а океан — суровым собеседником, который проверяет терпение и мастерство.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Борьба, в которой важен не только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ведёт долгую схватку с марлином и позже — с акулами, теряя добычу, но не самоуважение. Повесть показывает, что достоинство человека измеряется не трофеем, а тем, как он держится в час испытания.
</a:t>
            </a:r>
            <a:endParaRPr lang="en-US" sz="1682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море как образ предела
</a:t>
            </a:r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Темнота, вода и усталость создают ощущение почти предельной границы человеческих сил. На этом фоне особенно заметны спокойствие Сантьяго, его трудовая привычка и внутренняя собранность.
</a:t>
            </a:r>
            <a:endParaRPr lang="en-US" sz="17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героя в «Старике и море»
</a:t>
            </a:r>
            <a:endParaRPr lang="en-US" sz="2781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увидеть, как долго нарастает напряжение и насколько неравны силы героя и стихии.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стойкость Сантьяго раскрывается через длительное ожидание, тяжёлую борьбу и почти полное истощение.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Хемингуэй, «Старик и море» (1952)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не жалуется и не оправдывается. Он принимает труд как естественную часть жизни и остаётся собранным даже тогда, когда обстоятельства явно сильнее 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относится к противнику с уважением и действует как мастер своего дела. Для него важно не только добыть рыбу, но и сохранить профессиональную честь.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образ Сантьяго выражает хемингуэевский идеал: человека можно сломить внешне, но нельзя победить внутренне, если он не отказывается от себя.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и этика достоинства
</a:t>
            </a:r>
            <a:endParaRPr lang="en-US" sz="32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«Прощай, оружие!»: любовь и крушение иллюзий
</a:t>
            </a:r>
            <a:endParaRPr lang="en-US" sz="1907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42125" y="12051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1929: публикация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выходит как одно из самых известных антивоенных произведений Хемингуэя. В ней война показана не как подвиг, а как разрушение личной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125" y="2062688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Фредерик Генри на фронте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проходит через ранение, опасность и постоянную близость смерти. Опыт войны делает невозможными прежние простые представления о мире.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42125" y="29203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на фоне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 не спасает героя от исторической и человеческой потери. Роман подчёркивает, что война разрушает не только тела, но и надежды.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2125" y="37779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утраты без самообмана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в романе связана не с победой, а с честным переживанием крушения иллюзий. Хемингуэй не предлагает утешения, но требует внутренней ясности.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тема стойкости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мотив стойкости проходит через зрелую прозу Хемингуэя.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текстах стойкость связана не с победой, а с сохранением внутренней меры в ситуации потери, войны или одиночества.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Э. Хемингуэя: «И восходит солнце» (1926), «Прощай, оружие!» (1929), «По ком звонит колокол» (1940), «Старик и море» (1952).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людей, переживших войну и оказавшихся в мирной жизни без прочной опоры. Их внешняя свобода не снимает внутренней растерянности и усталости.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ищут смысл в поездках, разговорах и отношениях, но сталкиваются с разобщенностью и невозможностью восстановить прежнюю цельность личности.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не дает утешительных решений: эмоциональная опустошенность становится главным состоянием поколения, которое утратило привычные ориентиры и доверие к ним.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здесь выражается скромно — в попытке продолжать жить, не скрывая пустоты, но и не позволяя ей полностью остановить движение вперед.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 восходит солнце» и потерянное поколение
</a:t>
            </a:r>
            <a:endParaRPr lang="en-US" sz="26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Хемингуэевская модель испытания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схема в зрелой прозе Хемингуэя: характер раскрывается под давлением обстоятельств.
</a:t>
            </a:r>
            <a:endParaRPr lang="en-US" sz="8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простая лексика создают ощущение точности: текст не отвлекает читателя, а сразу выводит к сути переживания и поступка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Стиль, который усиливает тему
</a:t>
            </a:r>
            <a:endParaRPr lang="en-US" sz="3084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у Хемингуэя часто важнее авторских пояснений: смысл раскрывается через паузы, интонацию и недосказанность, а не через прямой комментарий.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сдержанный стиль делает мужество правдоподобным: он не украшает боль, а показывает, как человек сохраняет самообладание в предельно трудной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Символы: море, рыба, рана, оружие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 Хемингуэя обозначает одновременно пространство одиночества и проверки на прочность; рыба становится достойным противником, а рана — ощутимой ценой опыта и преодоления.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Оружие, напротив, связано с разрушением и историческим насилием; вместе эти образы соединяют личную судьбу героя с общей темой выносливости и человеческого достоинства.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тема стойкости проявляется сильнее всего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у Хемингуэя стойкость чаще всего проверяется не комфортом, а ситуацией кризиса, утраты и нравственного выбора.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акценты приходятся на войну и моральный выбор; физическое испытание важно, но служит фоном для внутреннего решения.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Э. Хемингуэя: «Прощай, оружие!», «И восходит солнце», «По ком звонит колокол», «Старик и море». 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Хемингуэя
</a:t>
            </a:r>
            <a:endParaRPr lang="en-US" sz="2728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Хемингуэя близки старшеклассникам, потому что показывают, как собраться перед экзаменом, не подменяя ответственность тревогой или самооправданием.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Спортивное поражение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учат принимать проигрыш без унижения: поражение не отменяет достоинства, если человек сохраняет дисциплину и уважение к сопернику.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отношениях важны выдержка, честность и умение не разрушать себя эмоциями; именно это делает хемингуэевскую тему понятной подросткам.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напоминает, что страх и боль не исчезают сами по себе, но человек способен действовать, даже когда уверенности и поддержки недостаточно.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Хемингуэя часто внешне собраны, но эмоционально замкнуты; такая модель характера сильна художественно, однако не исчерпывает богатство человеческих реакций.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социальные конфликты нередко остаются на периферии, поэтому его проза требует критического чтения, а не только восхищения стилем.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каждая жизненная проблема решается одной волей: обстоятельства, отношения и историческая среда тоже влияют на исход, и это важно учитывать.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тема стойкости у Хемингуэя убедительна, но не единственна: рядом с ней существует предел человеческой автономии и силы.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ограниченность хемингуэевского идеала
</a:t>
            </a:r>
            <a:endParaRPr lang="en-US" sz="26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высказывания объединяют мужество, дисциплину и отказ от самообмана; через них особенно ясно видна центральная идея хемингуэевской прозы.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формулы концентрируют хемингуэевское понимание достоинства и внутренней свободы.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из произведений Э. Хемингуэя: «Прощай, оружие!», «Старик и море», «И восходит солнце».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учит выстоять без иллюзий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убеждает, что ценность человека сохраняется даже тогда, когда победа невозможна. Его герои теряют, страдают и стареют, но не отказываются от чести, мастерства и действия до конца.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2026-05-23T21:28:13Z</dcterms:created>
  <dcterms:modified xsi:type="dcterms:W3CDTF">2026-05-23T21:28:13Z</dcterms:modified>
</cp:coreProperties>
</file>